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charts/colors6.xml" ContentType="application/vnd.ms-office.chartcolor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charts/style6.xml" ContentType="application/vnd.ms-office.chart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Override PartName="/ppt/charts/colors5.xml" ContentType="application/vnd.ms-office.chartcolor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68" r:id="rId4"/>
    <p:sldId id="264" r:id="rId5"/>
    <p:sldId id="274" r:id="rId6"/>
    <p:sldId id="278" r:id="rId7"/>
    <p:sldId id="275" r:id="rId8"/>
    <p:sldId id="279" r:id="rId9"/>
    <p:sldId id="276" r:id="rId10"/>
    <p:sldId id="280" r:id="rId11"/>
    <p:sldId id="277" r:id="rId12"/>
    <p:sldId id="283" r:id="rId13"/>
    <p:sldId id="282" r:id="rId14"/>
    <p:sldId id="281" r:id="rId15"/>
    <p:sldId id="270" r:id="rId16"/>
    <p:sldId id="267" r:id="rId17"/>
  </p:sldIdLst>
  <p:sldSz cx="9144000" cy="6858000" type="screen4x3"/>
  <p:notesSz cx="7010400" cy="92964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DDDD"/>
    <a:srgbClr val="FFCC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9037" autoAdjust="0"/>
    <p:restoredTop sz="96455" autoAdjust="0"/>
  </p:normalViewPr>
  <p:slideViewPr>
    <p:cSldViewPr snapToGrid="0" snapToObjects="1">
      <p:cViewPr varScale="1">
        <p:scale>
          <a:sx n="116" d="100"/>
          <a:sy n="116" d="100"/>
        </p:scale>
        <p:origin x="-183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Office_Excel_Worksheet1.xlsx"/><Relationship Id="rId1" Type="http://schemas.openxmlformats.org/officeDocument/2006/relationships/themeOverride" Target="../theme/themeOverride1.xml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package" Target="../embeddings/Microsoft_Office_Excel_Worksheet2.xlsx"/><Relationship Id="rId1" Type="http://schemas.openxmlformats.org/officeDocument/2006/relationships/themeOverride" Target="../theme/themeOverride2.xml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package" Target="../embeddings/Microsoft_Office_Excel_Worksheet3.xlsx"/><Relationship Id="rId1" Type="http://schemas.openxmlformats.org/officeDocument/2006/relationships/themeOverride" Target="../theme/themeOverride3.xml"/><Relationship Id="rId4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openxmlformats.org/officeDocument/2006/relationships/package" Target="../embeddings/Microsoft_Office_Excel_Worksheet4.xlsx"/><Relationship Id="rId1" Type="http://schemas.openxmlformats.org/officeDocument/2006/relationships/themeOverride" Target="../theme/themeOverride4.xml"/><Relationship Id="rId4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openxmlformats.org/officeDocument/2006/relationships/package" Target="../embeddings/Microsoft_Office_Excel_Worksheet5.xlsx"/><Relationship Id="rId1" Type="http://schemas.openxmlformats.org/officeDocument/2006/relationships/themeOverride" Target="../theme/themeOverride5.xml"/><Relationship Id="rId4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openxmlformats.org/officeDocument/2006/relationships/package" Target="../embeddings/Microsoft_Office_Excel_Worksheet6.xlsx"/><Relationship Id="rId1" Type="http://schemas.openxmlformats.org/officeDocument/2006/relationships/themeOverride" Target="../theme/themeOverride6.xml"/><Relationship Id="rId4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200" b="1">
                <a:solidFill>
                  <a:schemeClr val="tx1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جمع</a:t>
            </a:r>
            <a:r>
              <a:rPr lang="fa-IR" sz="1200" b="1" baseline="0">
                <a:solidFill>
                  <a:schemeClr val="tx1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آوری عواید توسط گمرکات در سال 1399</a:t>
            </a:r>
            <a:endParaRPr lang="en-US" sz="1200" b="1">
              <a:solidFill>
                <a:schemeClr val="tx1"/>
              </a:solidFill>
              <a:latin typeface="Bahij Zar" panose="02040503050201020203" pitchFamily="18" charset="-78"/>
              <a:cs typeface="Bahij Zar" panose="02040503050201020203" pitchFamily="18" charset="-78"/>
            </a:endParaRPr>
          </a:p>
        </c:rich>
      </c:tx>
      <c:layout/>
      <c:spPr>
        <a:noFill/>
        <a:ln>
          <a:noFill/>
        </a:ln>
        <a:effectLst/>
      </c:spPr>
    </c:title>
    <c:plotArea>
      <c:layout/>
      <c:lineChart>
        <c:grouping val="standard"/>
        <c:ser>
          <c:idx val="0"/>
          <c:order val="0"/>
          <c:tx>
            <c:strRef>
              <c:f>Sheet1!$D$22</c:f>
              <c:strCache>
                <c:ptCount val="1"/>
                <c:pt idx="0">
                  <c:v>Working Day's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Sheet1!$D$23:$D$322</c:f>
              <c:numCache>
                <c:formatCode>General</c:formatCode>
                <c:ptCount val="30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1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  <c:pt idx="45">
                  <c:v>1</c:v>
                </c:pt>
                <c:pt idx="46">
                  <c:v>1</c:v>
                </c:pt>
                <c:pt idx="47">
                  <c:v>1</c:v>
                </c:pt>
                <c:pt idx="48">
                  <c:v>1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2">
                  <c:v>1</c:v>
                </c:pt>
                <c:pt idx="53">
                  <c:v>1</c:v>
                </c:pt>
                <c:pt idx="54">
                  <c:v>1</c:v>
                </c:pt>
                <c:pt idx="55">
                  <c:v>1</c:v>
                </c:pt>
                <c:pt idx="56">
                  <c:v>1</c:v>
                </c:pt>
                <c:pt idx="57">
                  <c:v>1</c:v>
                </c:pt>
                <c:pt idx="58">
                  <c:v>1</c:v>
                </c:pt>
                <c:pt idx="59">
                  <c:v>1</c:v>
                </c:pt>
                <c:pt idx="60">
                  <c:v>1</c:v>
                </c:pt>
                <c:pt idx="61">
                  <c:v>1</c:v>
                </c:pt>
                <c:pt idx="62">
                  <c:v>1</c:v>
                </c:pt>
                <c:pt idx="63">
                  <c:v>1</c:v>
                </c:pt>
                <c:pt idx="64">
                  <c:v>1</c:v>
                </c:pt>
                <c:pt idx="65">
                  <c:v>1</c:v>
                </c:pt>
                <c:pt idx="66">
                  <c:v>1</c:v>
                </c:pt>
                <c:pt idx="67">
                  <c:v>1</c:v>
                </c:pt>
                <c:pt idx="68">
                  <c:v>1</c:v>
                </c:pt>
                <c:pt idx="69">
                  <c:v>1</c:v>
                </c:pt>
                <c:pt idx="70">
                  <c:v>1</c:v>
                </c:pt>
                <c:pt idx="71">
                  <c:v>1</c:v>
                </c:pt>
                <c:pt idx="72">
                  <c:v>1</c:v>
                </c:pt>
                <c:pt idx="73">
                  <c:v>1</c:v>
                </c:pt>
                <c:pt idx="74">
                  <c:v>1</c:v>
                </c:pt>
                <c:pt idx="75">
                  <c:v>1</c:v>
                </c:pt>
                <c:pt idx="76">
                  <c:v>1</c:v>
                </c:pt>
                <c:pt idx="77">
                  <c:v>1</c:v>
                </c:pt>
                <c:pt idx="78">
                  <c:v>1</c:v>
                </c:pt>
                <c:pt idx="79">
                  <c:v>1</c:v>
                </c:pt>
                <c:pt idx="80">
                  <c:v>1</c:v>
                </c:pt>
                <c:pt idx="81">
                  <c:v>1</c:v>
                </c:pt>
                <c:pt idx="82">
                  <c:v>1</c:v>
                </c:pt>
                <c:pt idx="83">
                  <c:v>1</c:v>
                </c:pt>
                <c:pt idx="84">
                  <c:v>1</c:v>
                </c:pt>
                <c:pt idx="85">
                  <c:v>1</c:v>
                </c:pt>
                <c:pt idx="86">
                  <c:v>1</c:v>
                </c:pt>
                <c:pt idx="87">
                  <c:v>1</c:v>
                </c:pt>
                <c:pt idx="88">
                  <c:v>1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1</c:v>
                </c:pt>
                <c:pt idx="99">
                  <c:v>1</c:v>
                </c:pt>
                <c:pt idx="100">
                  <c:v>1</c:v>
                </c:pt>
                <c:pt idx="101">
                  <c:v>1</c:v>
                </c:pt>
                <c:pt idx="102">
                  <c:v>1</c:v>
                </c:pt>
                <c:pt idx="103">
                  <c:v>1</c:v>
                </c:pt>
                <c:pt idx="104">
                  <c:v>1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  <c:pt idx="151">
                  <c:v>1</c:v>
                </c:pt>
                <c:pt idx="152">
                  <c:v>1</c:v>
                </c:pt>
                <c:pt idx="153">
                  <c:v>1</c:v>
                </c:pt>
                <c:pt idx="154">
                  <c:v>1</c:v>
                </c:pt>
                <c:pt idx="155">
                  <c:v>1</c:v>
                </c:pt>
                <c:pt idx="156">
                  <c:v>1</c:v>
                </c:pt>
                <c:pt idx="157">
                  <c:v>1</c:v>
                </c:pt>
                <c:pt idx="158">
                  <c:v>1</c:v>
                </c:pt>
                <c:pt idx="159">
                  <c:v>1</c:v>
                </c:pt>
                <c:pt idx="160">
                  <c:v>1</c:v>
                </c:pt>
                <c:pt idx="161">
                  <c:v>1</c:v>
                </c:pt>
                <c:pt idx="162">
                  <c:v>1</c:v>
                </c:pt>
                <c:pt idx="163">
                  <c:v>1</c:v>
                </c:pt>
                <c:pt idx="164">
                  <c:v>1</c:v>
                </c:pt>
                <c:pt idx="165">
                  <c:v>1</c:v>
                </c:pt>
                <c:pt idx="166">
                  <c:v>1</c:v>
                </c:pt>
                <c:pt idx="167">
                  <c:v>1</c:v>
                </c:pt>
                <c:pt idx="168">
                  <c:v>1</c:v>
                </c:pt>
                <c:pt idx="169">
                  <c:v>1</c:v>
                </c:pt>
                <c:pt idx="170">
                  <c:v>1</c:v>
                </c:pt>
                <c:pt idx="171">
                  <c:v>1</c:v>
                </c:pt>
                <c:pt idx="172">
                  <c:v>1</c:v>
                </c:pt>
                <c:pt idx="173">
                  <c:v>1</c:v>
                </c:pt>
                <c:pt idx="174">
                  <c:v>1</c:v>
                </c:pt>
                <c:pt idx="175">
                  <c:v>1</c:v>
                </c:pt>
                <c:pt idx="176">
                  <c:v>1</c:v>
                </c:pt>
                <c:pt idx="177">
                  <c:v>1</c:v>
                </c:pt>
                <c:pt idx="178">
                  <c:v>1</c:v>
                </c:pt>
                <c:pt idx="179">
                  <c:v>1</c:v>
                </c:pt>
                <c:pt idx="180">
                  <c:v>1</c:v>
                </c:pt>
                <c:pt idx="181">
                  <c:v>1</c:v>
                </c:pt>
                <c:pt idx="182">
                  <c:v>1</c:v>
                </c:pt>
                <c:pt idx="183">
                  <c:v>1</c:v>
                </c:pt>
                <c:pt idx="184">
                  <c:v>1</c:v>
                </c:pt>
                <c:pt idx="185">
                  <c:v>1</c:v>
                </c:pt>
                <c:pt idx="186">
                  <c:v>1</c:v>
                </c:pt>
                <c:pt idx="187">
                  <c:v>1</c:v>
                </c:pt>
                <c:pt idx="188">
                  <c:v>1</c:v>
                </c:pt>
                <c:pt idx="189">
                  <c:v>1</c:v>
                </c:pt>
                <c:pt idx="190">
                  <c:v>1</c:v>
                </c:pt>
                <c:pt idx="191">
                  <c:v>1</c:v>
                </c:pt>
                <c:pt idx="192">
                  <c:v>1</c:v>
                </c:pt>
                <c:pt idx="193">
                  <c:v>1</c:v>
                </c:pt>
                <c:pt idx="194">
                  <c:v>1</c:v>
                </c:pt>
                <c:pt idx="195">
                  <c:v>1</c:v>
                </c:pt>
                <c:pt idx="196">
                  <c:v>1</c:v>
                </c:pt>
                <c:pt idx="197">
                  <c:v>1</c:v>
                </c:pt>
                <c:pt idx="198">
                  <c:v>1</c:v>
                </c:pt>
                <c:pt idx="199">
                  <c:v>1</c:v>
                </c:pt>
                <c:pt idx="200">
                  <c:v>1</c:v>
                </c:pt>
                <c:pt idx="201">
                  <c:v>1</c:v>
                </c:pt>
                <c:pt idx="202">
                  <c:v>1</c:v>
                </c:pt>
                <c:pt idx="203">
                  <c:v>1</c:v>
                </c:pt>
                <c:pt idx="204">
                  <c:v>1</c:v>
                </c:pt>
                <c:pt idx="205">
                  <c:v>1</c:v>
                </c:pt>
                <c:pt idx="206">
                  <c:v>1</c:v>
                </c:pt>
                <c:pt idx="207">
                  <c:v>1</c:v>
                </c:pt>
                <c:pt idx="208">
                  <c:v>1</c:v>
                </c:pt>
                <c:pt idx="209">
                  <c:v>1</c:v>
                </c:pt>
                <c:pt idx="210">
                  <c:v>1</c:v>
                </c:pt>
                <c:pt idx="211">
                  <c:v>1</c:v>
                </c:pt>
                <c:pt idx="212">
                  <c:v>1</c:v>
                </c:pt>
                <c:pt idx="213">
                  <c:v>1</c:v>
                </c:pt>
                <c:pt idx="214">
                  <c:v>1</c:v>
                </c:pt>
                <c:pt idx="215">
                  <c:v>1</c:v>
                </c:pt>
                <c:pt idx="216">
                  <c:v>1</c:v>
                </c:pt>
                <c:pt idx="217">
                  <c:v>1</c:v>
                </c:pt>
                <c:pt idx="218">
                  <c:v>1</c:v>
                </c:pt>
                <c:pt idx="219">
                  <c:v>1</c:v>
                </c:pt>
                <c:pt idx="220">
                  <c:v>1</c:v>
                </c:pt>
                <c:pt idx="221">
                  <c:v>1</c:v>
                </c:pt>
                <c:pt idx="222">
                  <c:v>1</c:v>
                </c:pt>
                <c:pt idx="223">
                  <c:v>1</c:v>
                </c:pt>
                <c:pt idx="224">
                  <c:v>1</c:v>
                </c:pt>
                <c:pt idx="225">
                  <c:v>1</c:v>
                </c:pt>
                <c:pt idx="226">
                  <c:v>1</c:v>
                </c:pt>
                <c:pt idx="227">
                  <c:v>1</c:v>
                </c:pt>
                <c:pt idx="228">
                  <c:v>1</c:v>
                </c:pt>
                <c:pt idx="229">
                  <c:v>1</c:v>
                </c:pt>
                <c:pt idx="230">
                  <c:v>1</c:v>
                </c:pt>
                <c:pt idx="231">
                  <c:v>1</c:v>
                </c:pt>
                <c:pt idx="232">
                  <c:v>1</c:v>
                </c:pt>
                <c:pt idx="233">
                  <c:v>1</c:v>
                </c:pt>
                <c:pt idx="234">
                  <c:v>1</c:v>
                </c:pt>
                <c:pt idx="235">
                  <c:v>1</c:v>
                </c:pt>
                <c:pt idx="236">
                  <c:v>1</c:v>
                </c:pt>
                <c:pt idx="237">
                  <c:v>1</c:v>
                </c:pt>
                <c:pt idx="238">
                  <c:v>1</c:v>
                </c:pt>
                <c:pt idx="239">
                  <c:v>1</c:v>
                </c:pt>
                <c:pt idx="240">
                  <c:v>1</c:v>
                </c:pt>
                <c:pt idx="241">
                  <c:v>1</c:v>
                </c:pt>
                <c:pt idx="242">
                  <c:v>1</c:v>
                </c:pt>
                <c:pt idx="243">
                  <c:v>1</c:v>
                </c:pt>
                <c:pt idx="244">
                  <c:v>1</c:v>
                </c:pt>
                <c:pt idx="245">
                  <c:v>1</c:v>
                </c:pt>
                <c:pt idx="246">
                  <c:v>1</c:v>
                </c:pt>
                <c:pt idx="247">
                  <c:v>1</c:v>
                </c:pt>
                <c:pt idx="248">
                  <c:v>1</c:v>
                </c:pt>
                <c:pt idx="249">
                  <c:v>1</c:v>
                </c:pt>
                <c:pt idx="250">
                  <c:v>1</c:v>
                </c:pt>
                <c:pt idx="251">
                  <c:v>1</c:v>
                </c:pt>
                <c:pt idx="252">
                  <c:v>1</c:v>
                </c:pt>
                <c:pt idx="253">
                  <c:v>1</c:v>
                </c:pt>
                <c:pt idx="254">
                  <c:v>1</c:v>
                </c:pt>
                <c:pt idx="255">
                  <c:v>1</c:v>
                </c:pt>
                <c:pt idx="256">
                  <c:v>1</c:v>
                </c:pt>
                <c:pt idx="257">
                  <c:v>1</c:v>
                </c:pt>
                <c:pt idx="258">
                  <c:v>1</c:v>
                </c:pt>
                <c:pt idx="259">
                  <c:v>1</c:v>
                </c:pt>
                <c:pt idx="260">
                  <c:v>1</c:v>
                </c:pt>
                <c:pt idx="261">
                  <c:v>1</c:v>
                </c:pt>
                <c:pt idx="262">
                  <c:v>1</c:v>
                </c:pt>
                <c:pt idx="263">
                  <c:v>1</c:v>
                </c:pt>
                <c:pt idx="264">
                  <c:v>1</c:v>
                </c:pt>
                <c:pt idx="265">
                  <c:v>1</c:v>
                </c:pt>
                <c:pt idx="266">
                  <c:v>1</c:v>
                </c:pt>
                <c:pt idx="267">
                  <c:v>1</c:v>
                </c:pt>
                <c:pt idx="268">
                  <c:v>1</c:v>
                </c:pt>
                <c:pt idx="269">
                  <c:v>1</c:v>
                </c:pt>
                <c:pt idx="270">
                  <c:v>1</c:v>
                </c:pt>
                <c:pt idx="271">
                  <c:v>1</c:v>
                </c:pt>
                <c:pt idx="272">
                  <c:v>1</c:v>
                </c:pt>
                <c:pt idx="273">
                  <c:v>1</c:v>
                </c:pt>
                <c:pt idx="274">
                  <c:v>1</c:v>
                </c:pt>
                <c:pt idx="275">
                  <c:v>1</c:v>
                </c:pt>
                <c:pt idx="276">
                  <c:v>1</c:v>
                </c:pt>
                <c:pt idx="277">
                  <c:v>1</c:v>
                </c:pt>
                <c:pt idx="278">
                  <c:v>1</c:v>
                </c:pt>
                <c:pt idx="279">
                  <c:v>1</c:v>
                </c:pt>
                <c:pt idx="280">
                  <c:v>1</c:v>
                </c:pt>
                <c:pt idx="281">
                  <c:v>1</c:v>
                </c:pt>
                <c:pt idx="282">
                  <c:v>1</c:v>
                </c:pt>
                <c:pt idx="283">
                  <c:v>1</c:v>
                </c:pt>
                <c:pt idx="284">
                  <c:v>1</c:v>
                </c:pt>
                <c:pt idx="285">
                  <c:v>1</c:v>
                </c:pt>
                <c:pt idx="286">
                  <c:v>1</c:v>
                </c:pt>
                <c:pt idx="287">
                  <c:v>1</c:v>
                </c:pt>
                <c:pt idx="288">
                  <c:v>1</c:v>
                </c:pt>
                <c:pt idx="289">
                  <c:v>1</c:v>
                </c:pt>
                <c:pt idx="290">
                  <c:v>1</c:v>
                </c:pt>
                <c:pt idx="291">
                  <c:v>1</c:v>
                </c:pt>
                <c:pt idx="292">
                  <c:v>1</c:v>
                </c:pt>
                <c:pt idx="293">
                  <c:v>1</c:v>
                </c:pt>
                <c:pt idx="294">
                  <c:v>1</c:v>
                </c:pt>
                <c:pt idx="295">
                  <c:v>1</c:v>
                </c:pt>
                <c:pt idx="296">
                  <c:v>1</c:v>
                </c:pt>
                <c:pt idx="297">
                  <c:v>1</c:v>
                </c:pt>
                <c:pt idx="298">
                  <c:v>1</c:v>
                </c:pt>
                <c:pt idx="299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775-4027-B021-E4919EDED39C}"/>
            </c:ext>
          </c:extLst>
        </c:ser>
        <c:ser>
          <c:idx val="1"/>
          <c:order val="1"/>
          <c:tx>
            <c:strRef>
              <c:f>Sheet1!$H$22</c:f>
              <c:strCache>
                <c:ptCount val="1"/>
                <c:pt idx="0">
                  <c:v>هدف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dLbls>
            <c:dLbl>
              <c:idx val="299"/>
              <c:layout>
                <c:manualLayout>
                  <c:x val="-5.0600895596008824E-3"/>
                  <c:y val="-6.86695278969957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775-4027-B021-E4919EDED39C}"/>
                </c:ext>
              </c:extLst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Sheet1!$H$23:$H$322</c:f>
              <c:numCache>
                <c:formatCode>_(* #,##0.00_);_(* \(#,##0.00\);_(* "-"??_);_(@_)</c:formatCode>
                <c:ptCount val="300"/>
                <c:pt idx="0">
                  <c:v>212.79099227248946</c:v>
                </c:pt>
                <c:pt idx="1">
                  <c:v>425.58198454497887</c:v>
                </c:pt>
                <c:pt idx="2">
                  <c:v>638.37297681746838</c:v>
                </c:pt>
                <c:pt idx="3">
                  <c:v>851.16396908995773</c:v>
                </c:pt>
                <c:pt idx="4">
                  <c:v>1063.9549613624474</c:v>
                </c:pt>
                <c:pt idx="5">
                  <c:v>1276.7459536349365</c:v>
                </c:pt>
                <c:pt idx="6">
                  <c:v>1489.5369459074259</c:v>
                </c:pt>
                <c:pt idx="7">
                  <c:v>1702.327938179915</c:v>
                </c:pt>
                <c:pt idx="8">
                  <c:v>1915.1189304524046</c:v>
                </c:pt>
                <c:pt idx="9">
                  <c:v>2127.9099227248939</c:v>
                </c:pt>
                <c:pt idx="10">
                  <c:v>2340.7009149973837</c:v>
                </c:pt>
                <c:pt idx="11">
                  <c:v>2553.4919072698726</c:v>
                </c:pt>
                <c:pt idx="12">
                  <c:v>2766.2828995423615</c:v>
                </c:pt>
                <c:pt idx="13">
                  <c:v>2979.0738918148513</c:v>
                </c:pt>
                <c:pt idx="14">
                  <c:v>3191.8648840873407</c:v>
                </c:pt>
                <c:pt idx="15">
                  <c:v>3404.65587635983</c:v>
                </c:pt>
                <c:pt idx="16">
                  <c:v>3617.4468686323194</c:v>
                </c:pt>
                <c:pt idx="17">
                  <c:v>3830.2378609048087</c:v>
                </c:pt>
                <c:pt idx="18">
                  <c:v>4043.0288531772981</c:v>
                </c:pt>
                <c:pt idx="19">
                  <c:v>4255.8198454497888</c:v>
                </c:pt>
                <c:pt idx="20">
                  <c:v>4468.6108377222772</c:v>
                </c:pt>
                <c:pt idx="21">
                  <c:v>4681.4018299947675</c:v>
                </c:pt>
                <c:pt idx="22">
                  <c:v>4894.1928222672568</c:v>
                </c:pt>
                <c:pt idx="23">
                  <c:v>5106.9838145397443</c:v>
                </c:pt>
                <c:pt idx="24">
                  <c:v>5319.7748068122337</c:v>
                </c:pt>
                <c:pt idx="25">
                  <c:v>5532.5657990847239</c:v>
                </c:pt>
                <c:pt idx="26">
                  <c:v>5745.3567913572133</c:v>
                </c:pt>
                <c:pt idx="27">
                  <c:v>5958.1477836297026</c:v>
                </c:pt>
                <c:pt idx="28">
                  <c:v>6170.9387759021902</c:v>
                </c:pt>
                <c:pt idx="29">
                  <c:v>6383.7297681746813</c:v>
                </c:pt>
                <c:pt idx="30">
                  <c:v>6596.5207604471716</c:v>
                </c:pt>
                <c:pt idx="31">
                  <c:v>6809.31175271966</c:v>
                </c:pt>
                <c:pt idx="32">
                  <c:v>7022.1027449921494</c:v>
                </c:pt>
                <c:pt idx="33">
                  <c:v>7234.8937372646387</c:v>
                </c:pt>
                <c:pt idx="34">
                  <c:v>7447.684729537129</c:v>
                </c:pt>
                <c:pt idx="35">
                  <c:v>7660.4757218096174</c:v>
                </c:pt>
                <c:pt idx="36">
                  <c:v>7873.2667140821077</c:v>
                </c:pt>
                <c:pt idx="37">
                  <c:v>8086.0577063545961</c:v>
                </c:pt>
                <c:pt idx="38">
                  <c:v>8298.8486986270836</c:v>
                </c:pt>
                <c:pt idx="39">
                  <c:v>8511.6396908995757</c:v>
                </c:pt>
                <c:pt idx="40">
                  <c:v>8724.430683172066</c:v>
                </c:pt>
                <c:pt idx="41">
                  <c:v>8937.2216754445544</c:v>
                </c:pt>
                <c:pt idx="42">
                  <c:v>9150.0126677170465</c:v>
                </c:pt>
                <c:pt idx="43">
                  <c:v>9362.8036599895331</c:v>
                </c:pt>
                <c:pt idx="44">
                  <c:v>9575.5946522620288</c:v>
                </c:pt>
                <c:pt idx="45">
                  <c:v>9788.3856445345154</c:v>
                </c:pt>
                <c:pt idx="46">
                  <c:v>10001.176636807006</c:v>
                </c:pt>
                <c:pt idx="47">
                  <c:v>10213.967629079494</c:v>
                </c:pt>
                <c:pt idx="48">
                  <c:v>10426.758621351988</c:v>
                </c:pt>
                <c:pt idx="49">
                  <c:v>10639.549613624475</c:v>
                </c:pt>
                <c:pt idx="50">
                  <c:v>10852.34060589697</c:v>
                </c:pt>
                <c:pt idx="51">
                  <c:v>11065.131598169461</c:v>
                </c:pt>
                <c:pt idx="52">
                  <c:v>11277.922590441949</c:v>
                </c:pt>
                <c:pt idx="53">
                  <c:v>11490.713582714441</c:v>
                </c:pt>
                <c:pt idx="54">
                  <c:v>11703.50457498693</c:v>
                </c:pt>
                <c:pt idx="55">
                  <c:v>11916.295567259422</c:v>
                </c:pt>
                <c:pt idx="56">
                  <c:v>12129.08655953191</c:v>
                </c:pt>
                <c:pt idx="57">
                  <c:v>12341.8775518044</c:v>
                </c:pt>
                <c:pt idx="58">
                  <c:v>12554.668544076892</c:v>
                </c:pt>
                <c:pt idx="59">
                  <c:v>12767.459536349381</c:v>
                </c:pt>
                <c:pt idx="60">
                  <c:v>12980.250528621871</c:v>
                </c:pt>
                <c:pt idx="61">
                  <c:v>13193.041520894363</c:v>
                </c:pt>
                <c:pt idx="62">
                  <c:v>13405.832513166852</c:v>
                </c:pt>
                <c:pt idx="63">
                  <c:v>13618.623505439344</c:v>
                </c:pt>
                <c:pt idx="64">
                  <c:v>13831.414497711834</c:v>
                </c:pt>
                <c:pt idx="65">
                  <c:v>14044.205489984321</c:v>
                </c:pt>
                <c:pt idx="66">
                  <c:v>14256.996482256814</c:v>
                </c:pt>
                <c:pt idx="67">
                  <c:v>14469.787474529305</c:v>
                </c:pt>
                <c:pt idx="68">
                  <c:v>14682.578466801795</c:v>
                </c:pt>
                <c:pt idx="69">
                  <c:v>14895.369459074283</c:v>
                </c:pt>
                <c:pt idx="70">
                  <c:v>15108.160451346776</c:v>
                </c:pt>
                <c:pt idx="71">
                  <c:v>15320.951443619264</c:v>
                </c:pt>
                <c:pt idx="72">
                  <c:v>15533.742435891756</c:v>
                </c:pt>
                <c:pt idx="73">
                  <c:v>15746.533428164246</c:v>
                </c:pt>
                <c:pt idx="74">
                  <c:v>15959.324420436737</c:v>
                </c:pt>
                <c:pt idx="75">
                  <c:v>16172.115412709227</c:v>
                </c:pt>
                <c:pt idx="76">
                  <c:v>16416.603150344283</c:v>
                </c:pt>
                <c:pt idx="77">
                  <c:v>16661.090887979342</c:v>
                </c:pt>
                <c:pt idx="78">
                  <c:v>16905.578625614409</c:v>
                </c:pt>
                <c:pt idx="79">
                  <c:v>17150.066363249465</c:v>
                </c:pt>
                <c:pt idx="80">
                  <c:v>17394.554100884518</c:v>
                </c:pt>
                <c:pt idx="81">
                  <c:v>17639.041838519581</c:v>
                </c:pt>
                <c:pt idx="82">
                  <c:v>17883.529576154637</c:v>
                </c:pt>
                <c:pt idx="83">
                  <c:v>18128.0173137897</c:v>
                </c:pt>
                <c:pt idx="84">
                  <c:v>18372.50505142476</c:v>
                </c:pt>
                <c:pt idx="85">
                  <c:v>18616.992789059823</c:v>
                </c:pt>
                <c:pt idx="86">
                  <c:v>18861.480526694879</c:v>
                </c:pt>
                <c:pt idx="87">
                  <c:v>19105.968264329938</c:v>
                </c:pt>
                <c:pt idx="88">
                  <c:v>19350.456001965002</c:v>
                </c:pt>
                <c:pt idx="89">
                  <c:v>19594.943739600061</c:v>
                </c:pt>
                <c:pt idx="90">
                  <c:v>19839.431477235114</c:v>
                </c:pt>
                <c:pt idx="91">
                  <c:v>20083.91921487017</c:v>
                </c:pt>
                <c:pt idx="92">
                  <c:v>20328.406952505236</c:v>
                </c:pt>
                <c:pt idx="93">
                  <c:v>20572.8946901403</c:v>
                </c:pt>
                <c:pt idx="94">
                  <c:v>20817.382427775356</c:v>
                </c:pt>
                <c:pt idx="95">
                  <c:v>21061.870165410415</c:v>
                </c:pt>
                <c:pt idx="96">
                  <c:v>21306.357903045471</c:v>
                </c:pt>
                <c:pt idx="97">
                  <c:v>21550.845640680531</c:v>
                </c:pt>
                <c:pt idx="98">
                  <c:v>21795.333378315587</c:v>
                </c:pt>
                <c:pt idx="99">
                  <c:v>22039.821115950657</c:v>
                </c:pt>
                <c:pt idx="100">
                  <c:v>22284.308853585713</c:v>
                </c:pt>
                <c:pt idx="101">
                  <c:v>22528.796591220776</c:v>
                </c:pt>
                <c:pt idx="102">
                  <c:v>22773.284328855832</c:v>
                </c:pt>
                <c:pt idx="103">
                  <c:v>23017.772066490892</c:v>
                </c:pt>
                <c:pt idx="104">
                  <c:v>23262.259804125955</c:v>
                </c:pt>
                <c:pt idx="105">
                  <c:v>23506.747541761015</c:v>
                </c:pt>
                <c:pt idx="106">
                  <c:v>23751.235279396064</c:v>
                </c:pt>
                <c:pt idx="107">
                  <c:v>23995.723017031127</c:v>
                </c:pt>
                <c:pt idx="108">
                  <c:v>24240.21075466619</c:v>
                </c:pt>
                <c:pt idx="109">
                  <c:v>24484.698492301253</c:v>
                </c:pt>
                <c:pt idx="110">
                  <c:v>24729.186229936302</c:v>
                </c:pt>
                <c:pt idx="111">
                  <c:v>24973.673967571358</c:v>
                </c:pt>
                <c:pt idx="112">
                  <c:v>25218.161705206428</c:v>
                </c:pt>
                <c:pt idx="113">
                  <c:v>25462.649442841484</c:v>
                </c:pt>
                <c:pt idx="114">
                  <c:v>25707.137180476544</c:v>
                </c:pt>
                <c:pt idx="115">
                  <c:v>25951.624918111607</c:v>
                </c:pt>
                <c:pt idx="116">
                  <c:v>26196.112655746663</c:v>
                </c:pt>
                <c:pt idx="117">
                  <c:v>26440.600393381723</c:v>
                </c:pt>
                <c:pt idx="118">
                  <c:v>26685.08813101679</c:v>
                </c:pt>
                <c:pt idx="119">
                  <c:v>26929.575868651849</c:v>
                </c:pt>
                <c:pt idx="120">
                  <c:v>27174.063606286902</c:v>
                </c:pt>
                <c:pt idx="121">
                  <c:v>27418.551343921961</c:v>
                </c:pt>
                <c:pt idx="122">
                  <c:v>27663.039081557021</c:v>
                </c:pt>
                <c:pt idx="123">
                  <c:v>27907.526819192088</c:v>
                </c:pt>
                <c:pt idx="124">
                  <c:v>28152.014556827136</c:v>
                </c:pt>
                <c:pt idx="125">
                  <c:v>28396.502294462207</c:v>
                </c:pt>
                <c:pt idx="126">
                  <c:v>28640.990032097263</c:v>
                </c:pt>
                <c:pt idx="127">
                  <c:v>28885.477769732322</c:v>
                </c:pt>
                <c:pt idx="128">
                  <c:v>29129.965507367382</c:v>
                </c:pt>
                <c:pt idx="129">
                  <c:v>29374.453245002445</c:v>
                </c:pt>
                <c:pt idx="130">
                  <c:v>29618.940982637501</c:v>
                </c:pt>
                <c:pt idx="131">
                  <c:v>29863.428720272561</c:v>
                </c:pt>
                <c:pt idx="132">
                  <c:v>30107.916457907617</c:v>
                </c:pt>
                <c:pt idx="133">
                  <c:v>30352.404195542687</c:v>
                </c:pt>
                <c:pt idx="134">
                  <c:v>30596.891933177736</c:v>
                </c:pt>
                <c:pt idx="135">
                  <c:v>30841.379670812792</c:v>
                </c:pt>
                <c:pt idx="136">
                  <c:v>31085.867408447859</c:v>
                </c:pt>
                <c:pt idx="137">
                  <c:v>31330.355146082915</c:v>
                </c:pt>
                <c:pt idx="138">
                  <c:v>31574.842883717982</c:v>
                </c:pt>
                <c:pt idx="139">
                  <c:v>31819.330621353034</c:v>
                </c:pt>
                <c:pt idx="140">
                  <c:v>32063.818358988094</c:v>
                </c:pt>
                <c:pt idx="141">
                  <c:v>32308.306096623161</c:v>
                </c:pt>
                <c:pt idx="142">
                  <c:v>32552.793834258224</c:v>
                </c:pt>
                <c:pt idx="143">
                  <c:v>32797.281571893276</c:v>
                </c:pt>
                <c:pt idx="144">
                  <c:v>33041.769309528325</c:v>
                </c:pt>
                <c:pt idx="145">
                  <c:v>33286.257047163381</c:v>
                </c:pt>
                <c:pt idx="146">
                  <c:v>33530.744784798444</c:v>
                </c:pt>
                <c:pt idx="147">
                  <c:v>33775.2325224335</c:v>
                </c:pt>
                <c:pt idx="148">
                  <c:v>34019.720260068556</c:v>
                </c:pt>
                <c:pt idx="149">
                  <c:v>34264.207997703597</c:v>
                </c:pt>
                <c:pt idx="150">
                  <c:v>34519.672735803921</c:v>
                </c:pt>
                <c:pt idx="151">
                  <c:v>34775.137473904222</c:v>
                </c:pt>
                <c:pt idx="152">
                  <c:v>35030.602212004545</c:v>
                </c:pt>
                <c:pt idx="153">
                  <c:v>35286.066950104847</c:v>
                </c:pt>
                <c:pt idx="154">
                  <c:v>35541.531688205156</c:v>
                </c:pt>
                <c:pt idx="155">
                  <c:v>35796.996426305464</c:v>
                </c:pt>
                <c:pt idx="156">
                  <c:v>36052.461164405766</c:v>
                </c:pt>
                <c:pt idx="157">
                  <c:v>36307.925902506075</c:v>
                </c:pt>
                <c:pt idx="158">
                  <c:v>36563.390640606383</c:v>
                </c:pt>
                <c:pt idx="159">
                  <c:v>36818.855378706699</c:v>
                </c:pt>
                <c:pt idx="160">
                  <c:v>37074.320116807008</c:v>
                </c:pt>
                <c:pt idx="161">
                  <c:v>37329.784854907317</c:v>
                </c:pt>
                <c:pt idx="162">
                  <c:v>37585.249593007626</c:v>
                </c:pt>
                <c:pt idx="163">
                  <c:v>37840.714331107942</c:v>
                </c:pt>
                <c:pt idx="164">
                  <c:v>38096.179069208236</c:v>
                </c:pt>
                <c:pt idx="165">
                  <c:v>38351.643807308559</c:v>
                </c:pt>
                <c:pt idx="166">
                  <c:v>38607.108545408868</c:v>
                </c:pt>
                <c:pt idx="167">
                  <c:v>38862.573283509162</c:v>
                </c:pt>
                <c:pt idx="168">
                  <c:v>39118.038021609478</c:v>
                </c:pt>
                <c:pt idx="169">
                  <c:v>39373.502759709787</c:v>
                </c:pt>
                <c:pt idx="170">
                  <c:v>39628.967497810088</c:v>
                </c:pt>
                <c:pt idx="171">
                  <c:v>39884.432235910412</c:v>
                </c:pt>
                <c:pt idx="172">
                  <c:v>40139.896974010706</c:v>
                </c:pt>
                <c:pt idx="173">
                  <c:v>40395.361712111015</c:v>
                </c:pt>
                <c:pt idx="174">
                  <c:v>40650.826450211323</c:v>
                </c:pt>
                <c:pt idx="175">
                  <c:v>40906.291188311618</c:v>
                </c:pt>
                <c:pt idx="176">
                  <c:v>41161.755926411941</c:v>
                </c:pt>
                <c:pt idx="177">
                  <c:v>41417.220664512242</c:v>
                </c:pt>
                <c:pt idx="178">
                  <c:v>41672.685402612558</c:v>
                </c:pt>
                <c:pt idx="179">
                  <c:v>41928.150140712874</c:v>
                </c:pt>
                <c:pt idx="180">
                  <c:v>42183.614878813183</c:v>
                </c:pt>
                <c:pt idx="181">
                  <c:v>42439.079616913485</c:v>
                </c:pt>
                <c:pt idx="182">
                  <c:v>42694.544355013801</c:v>
                </c:pt>
                <c:pt idx="183">
                  <c:v>42950.009093114109</c:v>
                </c:pt>
                <c:pt idx="184">
                  <c:v>43205.473831214418</c:v>
                </c:pt>
                <c:pt idx="185">
                  <c:v>43460.938569314734</c:v>
                </c:pt>
                <c:pt idx="186">
                  <c:v>43716.403307415036</c:v>
                </c:pt>
                <c:pt idx="187">
                  <c:v>43971.868045515337</c:v>
                </c:pt>
                <c:pt idx="188">
                  <c:v>44227.332783615639</c:v>
                </c:pt>
                <c:pt idx="189">
                  <c:v>44482.797521715947</c:v>
                </c:pt>
                <c:pt idx="190">
                  <c:v>44738.262259816271</c:v>
                </c:pt>
                <c:pt idx="191">
                  <c:v>44993.726997916579</c:v>
                </c:pt>
                <c:pt idx="192">
                  <c:v>45249.191736016881</c:v>
                </c:pt>
                <c:pt idx="193">
                  <c:v>45504.656474117197</c:v>
                </c:pt>
                <c:pt idx="194">
                  <c:v>45760.121212217506</c:v>
                </c:pt>
                <c:pt idx="195">
                  <c:v>46015.585950317814</c:v>
                </c:pt>
                <c:pt idx="196">
                  <c:v>46271.05068841813</c:v>
                </c:pt>
                <c:pt idx="197">
                  <c:v>46526.515426518425</c:v>
                </c:pt>
                <c:pt idx="198">
                  <c:v>46781.980164618733</c:v>
                </c:pt>
                <c:pt idx="199">
                  <c:v>47037.444902719042</c:v>
                </c:pt>
                <c:pt idx="200">
                  <c:v>47292.909640819351</c:v>
                </c:pt>
                <c:pt idx="201">
                  <c:v>47548.374378919667</c:v>
                </c:pt>
                <c:pt idx="202">
                  <c:v>47803.839117019983</c:v>
                </c:pt>
                <c:pt idx="203">
                  <c:v>48059.303855120292</c:v>
                </c:pt>
                <c:pt idx="204">
                  <c:v>48314.768593220593</c:v>
                </c:pt>
                <c:pt idx="205">
                  <c:v>48570.233331320902</c:v>
                </c:pt>
                <c:pt idx="206">
                  <c:v>48825.698069421203</c:v>
                </c:pt>
                <c:pt idx="207">
                  <c:v>49081.162807521512</c:v>
                </c:pt>
                <c:pt idx="208">
                  <c:v>49336.627545621821</c:v>
                </c:pt>
                <c:pt idx="209">
                  <c:v>49592.092283722137</c:v>
                </c:pt>
                <c:pt idx="210">
                  <c:v>49847.557021822446</c:v>
                </c:pt>
                <c:pt idx="211">
                  <c:v>50103.021759922754</c:v>
                </c:pt>
                <c:pt idx="212">
                  <c:v>50358.486498023063</c:v>
                </c:pt>
                <c:pt idx="213">
                  <c:v>50613.951236123379</c:v>
                </c:pt>
                <c:pt idx="214">
                  <c:v>50869.415974223681</c:v>
                </c:pt>
                <c:pt idx="215">
                  <c:v>51124.880712323997</c:v>
                </c:pt>
                <c:pt idx="216">
                  <c:v>51380.345450424298</c:v>
                </c:pt>
                <c:pt idx="217">
                  <c:v>51635.810188524607</c:v>
                </c:pt>
                <c:pt idx="218">
                  <c:v>51891.274926624916</c:v>
                </c:pt>
                <c:pt idx="219">
                  <c:v>52146.739664725217</c:v>
                </c:pt>
                <c:pt idx="220">
                  <c:v>52402.204402825526</c:v>
                </c:pt>
                <c:pt idx="221">
                  <c:v>52657.669140925827</c:v>
                </c:pt>
                <c:pt idx="222">
                  <c:v>52913.133879026158</c:v>
                </c:pt>
                <c:pt idx="223">
                  <c:v>53168.598617126467</c:v>
                </c:pt>
                <c:pt idx="224">
                  <c:v>53440.66015975795</c:v>
                </c:pt>
                <c:pt idx="225">
                  <c:v>53712.721702389426</c:v>
                </c:pt>
                <c:pt idx="226">
                  <c:v>53984.783245020932</c:v>
                </c:pt>
                <c:pt idx="227">
                  <c:v>54256.844787652422</c:v>
                </c:pt>
                <c:pt idx="228">
                  <c:v>54528.906330283913</c:v>
                </c:pt>
                <c:pt idx="229">
                  <c:v>54800.967872915404</c:v>
                </c:pt>
                <c:pt idx="230">
                  <c:v>55073.029415546895</c:v>
                </c:pt>
                <c:pt idx="231">
                  <c:v>55345.090958178393</c:v>
                </c:pt>
                <c:pt idx="232">
                  <c:v>55617.152500809883</c:v>
                </c:pt>
                <c:pt idx="233">
                  <c:v>55889.214043441367</c:v>
                </c:pt>
                <c:pt idx="234">
                  <c:v>56161.275586072858</c:v>
                </c:pt>
                <c:pt idx="235">
                  <c:v>56433.337128704341</c:v>
                </c:pt>
                <c:pt idx="236">
                  <c:v>56705.398671335839</c:v>
                </c:pt>
                <c:pt idx="237">
                  <c:v>56977.46021396733</c:v>
                </c:pt>
                <c:pt idx="238">
                  <c:v>57249.521756598821</c:v>
                </c:pt>
                <c:pt idx="239">
                  <c:v>57521.583299230311</c:v>
                </c:pt>
                <c:pt idx="240">
                  <c:v>57793.644841861795</c:v>
                </c:pt>
                <c:pt idx="241">
                  <c:v>58065.706384493285</c:v>
                </c:pt>
                <c:pt idx="242">
                  <c:v>58337.767927124776</c:v>
                </c:pt>
                <c:pt idx="243">
                  <c:v>58609.829469756274</c:v>
                </c:pt>
                <c:pt idx="244">
                  <c:v>58881.891012387765</c:v>
                </c:pt>
                <c:pt idx="245">
                  <c:v>59153.952555019263</c:v>
                </c:pt>
                <c:pt idx="246">
                  <c:v>59426.014097650746</c:v>
                </c:pt>
                <c:pt idx="247">
                  <c:v>59698.07564028223</c:v>
                </c:pt>
                <c:pt idx="248">
                  <c:v>59970.137182913713</c:v>
                </c:pt>
                <c:pt idx="249">
                  <c:v>60242.198725545204</c:v>
                </c:pt>
                <c:pt idx="250">
                  <c:v>60514.260268176709</c:v>
                </c:pt>
                <c:pt idx="251">
                  <c:v>60786.3218108082</c:v>
                </c:pt>
                <c:pt idx="252">
                  <c:v>61058.383353439691</c:v>
                </c:pt>
                <c:pt idx="253">
                  <c:v>61330.444896071189</c:v>
                </c:pt>
                <c:pt idx="254">
                  <c:v>61602.506438702672</c:v>
                </c:pt>
                <c:pt idx="255">
                  <c:v>61874.567981334156</c:v>
                </c:pt>
                <c:pt idx="256">
                  <c:v>62146.629523965647</c:v>
                </c:pt>
                <c:pt idx="257">
                  <c:v>62418.691066597137</c:v>
                </c:pt>
                <c:pt idx="258">
                  <c:v>62690.752609228643</c:v>
                </c:pt>
                <c:pt idx="259">
                  <c:v>62962.814151860133</c:v>
                </c:pt>
                <c:pt idx="260">
                  <c:v>63234.875694491617</c:v>
                </c:pt>
                <c:pt idx="261">
                  <c:v>63506.937237123115</c:v>
                </c:pt>
                <c:pt idx="262">
                  <c:v>63778.998779754598</c:v>
                </c:pt>
                <c:pt idx="263">
                  <c:v>64051.060322386089</c:v>
                </c:pt>
                <c:pt idx="264">
                  <c:v>64323.121865017572</c:v>
                </c:pt>
                <c:pt idx="265">
                  <c:v>64595.18340764907</c:v>
                </c:pt>
                <c:pt idx="266">
                  <c:v>64867.244950280561</c:v>
                </c:pt>
                <c:pt idx="267">
                  <c:v>65139.306492912052</c:v>
                </c:pt>
                <c:pt idx="268">
                  <c:v>65411.368035543543</c:v>
                </c:pt>
                <c:pt idx="269">
                  <c:v>65683.429578175041</c:v>
                </c:pt>
                <c:pt idx="270">
                  <c:v>65955.491120806531</c:v>
                </c:pt>
                <c:pt idx="271">
                  <c:v>66227.552663438022</c:v>
                </c:pt>
                <c:pt idx="272">
                  <c:v>66499.614206069498</c:v>
                </c:pt>
                <c:pt idx="273">
                  <c:v>66771.675748701033</c:v>
                </c:pt>
                <c:pt idx="274">
                  <c:v>67043.737291332465</c:v>
                </c:pt>
                <c:pt idx="275">
                  <c:v>67315.798833963956</c:v>
                </c:pt>
                <c:pt idx="276">
                  <c:v>67587.860376595476</c:v>
                </c:pt>
                <c:pt idx="277">
                  <c:v>67859.921919226952</c:v>
                </c:pt>
                <c:pt idx="278">
                  <c:v>68131.983461858443</c:v>
                </c:pt>
                <c:pt idx="279">
                  <c:v>68404.045004489963</c:v>
                </c:pt>
                <c:pt idx="280">
                  <c:v>68676.106547121424</c:v>
                </c:pt>
                <c:pt idx="281">
                  <c:v>68948.16808975293</c:v>
                </c:pt>
                <c:pt idx="282">
                  <c:v>69220.22963238442</c:v>
                </c:pt>
                <c:pt idx="283">
                  <c:v>69492.291175015911</c:v>
                </c:pt>
                <c:pt idx="284">
                  <c:v>69764.352717647402</c:v>
                </c:pt>
                <c:pt idx="285">
                  <c:v>70036.414260278878</c:v>
                </c:pt>
                <c:pt idx="286">
                  <c:v>70308.475802910383</c:v>
                </c:pt>
                <c:pt idx="287">
                  <c:v>70580.537345541874</c:v>
                </c:pt>
                <c:pt idx="288">
                  <c:v>70852.59888817335</c:v>
                </c:pt>
                <c:pt idx="289">
                  <c:v>71124.660430804855</c:v>
                </c:pt>
                <c:pt idx="290">
                  <c:v>71396.721973436346</c:v>
                </c:pt>
                <c:pt idx="291">
                  <c:v>71668.783516067822</c:v>
                </c:pt>
                <c:pt idx="292">
                  <c:v>71940.845058699342</c:v>
                </c:pt>
                <c:pt idx="293">
                  <c:v>72212.906601330818</c:v>
                </c:pt>
                <c:pt idx="294">
                  <c:v>72484.968143962309</c:v>
                </c:pt>
                <c:pt idx="295">
                  <c:v>72757.029686593814</c:v>
                </c:pt>
                <c:pt idx="296">
                  <c:v>73029.091229225291</c:v>
                </c:pt>
                <c:pt idx="297">
                  <c:v>73301.152771856767</c:v>
                </c:pt>
                <c:pt idx="298">
                  <c:v>73573.214314488287</c:v>
                </c:pt>
                <c:pt idx="299">
                  <c:v>73845.275857119748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775-4027-B021-E4919EDED39C}"/>
            </c:ext>
          </c:extLst>
        </c:ser>
        <c:ser>
          <c:idx val="2"/>
          <c:order val="2"/>
          <c:tx>
            <c:strRef>
              <c:f>Sheet1!$J$22</c:f>
              <c:strCache>
                <c:ptCount val="1"/>
                <c:pt idx="0">
                  <c:v>جمع آوری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150"/>
              <c:layout>
                <c:manualLayout>
                  <c:x val="-9.812654108713641E-4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chemeClr val="tx1"/>
                        </a:solidFill>
                      </a:rPr>
                      <a:t>29.39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775-4027-B021-E4919EDED39C}"/>
                </c:ext>
              </c:extLst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Sheet1!$J$23:$J$173</c:f>
              <c:numCache>
                <c:formatCode>_(* #,##0.00_);_(* \(#,##0.00\);_(* "-"??_);_(@_)</c:formatCode>
                <c:ptCount val="151"/>
                <c:pt idx="0">
                  <c:v>213.51218973076922</c:v>
                </c:pt>
                <c:pt idx="1">
                  <c:v>427.02437946153839</c:v>
                </c:pt>
                <c:pt idx="2">
                  <c:v>640.53656919230741</c:v>
                </c:pt>
                <c:pt idx="3">
                  <c:v>854.048758923077</c:v>
                </c:pt>
                <c:pt idx="4">
                  <c:v>1067.5609486538456</c:v>
                </c:pt>
                <c:pt idx="5">
                  <c:v>1281.073138384615</c:v>
                </c:pt>
                <c:pt idx="6">
                  <c:v>1494.5853281153843</c:v>
                </c:pt>
                <c:pt idx="7">
                  <c:v>1708.097517846154</c:v>
                </c:pt>
                <c:pt idx="8">
                  <c:v>1921.6097075769228</c:v>
                </c:pt>
                <c:pt idx="9">
                  <c:v>2135.1218973076916</c:v>
                </c:pt>
                <c:pt idx="10">
                  <c:v>2348.6340870384611</c:v>
                </c:pt>
                <c:pt idx="11">
                  <c:v>2562.1462767692296</c:v>
                </c:pt>
                <c:pt idx="12">
                  <c:v>2775.6584664999987</c:v>
                </c:pt>
                <c:pt idx="13">
                  <c:v>2989.1706562307686</c:v>
                </c:pt>
                <c:pt idx="14">
                  <c:v>3202.6828459615363</c:v>
                </c:pt>
                <c:pt idx="15">
                  <c:v>3416.1950356923062</c:v>
                </c:pt>
                <c:pt idx="16">
                  <c:v>3629.7072254230743</c:v>
                </c:pt>
                <c:pt idx="17">
                  <c:v>3843.2194151538438</c:v>
                </c:pt>
                <c:pt idx="18">
                  <c:v>4056.7316048846137</c:v>
                </c:pt>
                <c:pt idx="19">
                  <c:v>4270.2437946153814</c:v>
                </c:pt>
                <c:pt idx="20">
                  <c:v>4483.7559843461504</c:v>
                </c:pt>
                <c:pt idx="21">
                  <c:v>4697.2681740769212</c:v>
                </c:pt>
                <c:pt idx="22">
                  <c:v>4910.7803638076894</c:v>
                </c:pt>
                <c:pt idx="23">
                  <c:v>5124.2925535384584</c:v>
                </c:pt>
                <c:pt idx="24">
                  <c:v>5337.8047432692274</c:v>
                </c:pt>
                <c:pt idx="25">
                  <c:v>5551.3169329999973</c:v>
                </c:pt>
                <c:pt idx="26">
                  <c:v>5810.6288929199964</c:v>
                </c:pt>
                <c:pt idx="27">
                  <c:v>6069.9408528399954</c:v>
                </c:pt>
                <c:pt idx="28">
                  <c:v>6329.2528127599971</c:v>
                </c:pt>
                <c:pt idx="29">
                  <c:v>6588.5647726799971</c:v>
                </c:pt>
                <c:pt idx="30">
                  <c:v>6847.876732599997</c:v>
                </c:pt>
                <c:pt idx="31">
                  <c:v>7107.1886925199969</c:v>
                </c:pt>
                <c:pt idx="32">
                  <c:v>7366.5006524399969</c:v>
                </c:pt>
                <c:pt idx="33">
                  <c:v>7625.8126123599968</c:v>
                </c:pt>
                <c:pt idx="34">
                  <c:v>7885.1245722799968</c:v>
                </c:pt>
                <c:pt idx="35">
                  <c:v>8144.4365321999958</c:v>
                </c:pt>
                <c:pt idx="36">
                  <c:v>8403.7484921199994</c:v>
                </c:pt>
                <c:pt idx="37">
                  <c:v>8663.0604520399975</c:v>
                </c:pt>
                <c:pt idx="38">
                  <c:v>8922.3724119599956</c:v>
                </c:pt>
                <c:pt idx="39">
                  <c:v>9181.6843718799973</c:v>
                </c:pt>
                <c:pt idx="40">
                  <c:v>9440.9963317999936</c:v>
                </c:pt>
                <c:pt idx="41">
                  <c:v>9700.3082917199954</c:v>
                </c:pt>
                <c:pt idx="42">
                  <c:v>9959.6202516399972</c:v>
                </c:pt>
                <c:pt idx="43">
                  <c:v>10218.932211559997</c:v>
                </c:pt>
                <c:pt idx="44">
                  <c:v>10478.244171479997</c:v>
                </c:pt>
                <c:pt idx="45">
                  <c:v>10737.556131399993</c:v>
                </c:pt>
                <c:pt idx="46">
                  <c:v>10996.868091319995</c:v>
                </c:pt>
                <c:pt idx="47">
                  <c:v>11256.180051239997</c:v>
                </c:pt>
                <c:pt idx="48">
                  <c:v>11515.492011159997</c:v>
                </c:pt>
                <c:pt idx="49">
                  <c:v>11774.803971079995</c:v>
                </c:pt>
                <c:pt idx="50">
                  <c:v>12034.115930999993</c:v>
                </c:pt>
                <c:pt idx="51">
                  <c:v>12120.688221499997</c:v>
                </c:pt>
                <c:pt idx="52">
                  <c:v>12207.260512000003</c:v>
                </c:pt>
                <c:pt idx="53">
                  <c:v>12207.260512000003</c:v>
                </c:pt>
                <c:pt idx="54">
                  <c:v>12467.659018</c:v>
                </c:pt>
                <c:pt idx="55">
                  <c:v>12985.945532999998</c:v>
                </c:pt>
                <c:pt idx="56">
                  <c:v>13313.441588000002</c:v>
                </c:pt>
                <c:pt idx="57">
                  <c:v>13640.937642999999</c:v>
                </c:pt>
                <c:pt idx="58">
                  <c:v>13806.471287</c:v>
                </c:pt>
                <c:pt idx="59">
                  <c:v>13972.004930999998</c:v>
                </c:pt>
                <c:pt idx="60">
                  <c:v>14193.690901</c:v>
                </c:pt>
                <c:pt idx="61">
                  <c:v>14384.898112999997</c:v>
                </c:pt>
                <c:pt idx="62">
                  <c:v>14641.281843999999</c:v>
                </c:pt>
                <c:pt idx="63">
                  <c:v>14641.634560012224</c:v>
                </c:pt>
                <c:pt idx="64">
                  <c:v>14641.987276024442</c:v>
                </c:pt>
                <c:pt idx="65">
                  <c:v>14834.422213</c:v>
                </c:pt>
                <c:pt idx="66">
                  <c:v>14981.676858000003</c:v>
                </c:pt>
                <c:pt idx="67">
                  <c:v>15269.922527000002</c:v>
                </c:pt>
                <c:pt idx="68">
                  <c:v>15630.447305</c:v>
                </c:pt>
                <c:pt idx="69">
                  <c:v>15630.800021012223</c:v>
                </c:pt>
                <c:pt idx="70">
                  <c:v>16036.519329000001</c:v>
                </c:pt>
                <c:pt idx="71">
                  <c:v>16036.872045012224</c:v>
                </c:pt>
                <c:pt idx="72">
                  <c:v>16499.760560999996</c:v>
                </c:pt>
                <c:pt idx="73">
                  <c:v>16819.570121666668</c:v>
                </c:pt>
                <c:pt idx="74">
                  <c:v>17139.379682333332</c:v>
                </c:pt>
                <c:pt idx="75">
                  <c:v>17459.189242999997</c:v>
                </c:pt>
                <c:pt idx="76">
                  <c:v>17509.189242999997</c:v>
                </c:pt>
                <c:pt idx="77">
                  <c:v>17559.189242999997</c:v>
                </c:pt>
                <c:pt idx="78">
                  <c:v>17559.203137</c:v>
                </c:pt>
                <c:pt idx="79">
                  <c:v>17801.227009999999</c:v>
                </c:pt>
                <c:pt idx="80">
                  <c:v>17801.227009999999</c:v>
                </c:pt>
                <c:pt idx="81">
                  <c:v>17941.318896000001</c:v>
                </c:pt>
                <c:pt idx="82">
                  <c:v>18117.227398999999</c:v>
                </c:pt>
                <c:pt idx="83">
                  <c:v>18405.051501999995</c:v>
                </c:pt>
                <c:pt idx="84">
                  <c:v>18466.725821000004</c:v>
                </c:pt>
                <c:pt idx="85">
                  <c:v>18613.737863999999</c:v>
                </c:pt>
                <c:pt idx="86">
                  <c:v>18715.167786999998</c:v>
                </c:pt>
                <c:pt idx="87">
                  <c:v>18715.167786999998</c:v>
                </c:pt>
                <c:pt idx="88">
                  <c:v>18934.850226999992</c:v>
                </c:pt>
                <c:pt idx="89">
                  <c:v>19032.040904000001</c:v>
                </c:pt>
                <c:pt idx="90">
                  <c:v>19144.846880000005</c:v>
                </c:pt>
                <c:pt idx="91">
                  <c:v>19234.839435999995</c:v>
                </c:pt>
                <c:pt idx="92">
                  <c:v>19333.657113000001</c:v>
                </c:pt>
                <c:pt idx="93">
                  <c:v>19433.580975000001</c:v>
                </c:pt>
                <c:pt idx="94">
                  <c:v>19578.978906</c:v>
                </c:pt>
                <c:pt idx="95">
                  <c:v>19713.128605999998</c:v>
                </c:pt>
                <c:pt idx="96">
                  <c:v>19783.128605999998</c:v>
                </c:pt>
                <c:pt idx="97">
                  <c:v>19834.527903999999</c:v>
                </c:pt>
                <c:pt idx="98">
                  <c:v>19972.171921999998</c:v>
                </c:pt>
                <c:pt idx="99">
                  <c:v>20229.423244000001</c:v>
                </c:pt>
                <c:pt idx="100">
                  <c:v>20236.897376999998</c:v>
                </c:pt>
                <c:pt idx="101">
                  <c:v>20236.897376999998</c:v>
                </c:pt>
                <c:pt idx="102">
                  <c:v>20416.045534000001</c:v>
                </c:pt>
                <c:pt idx="103">
                  <c:v>20530.338302</c:v>
                </c:pt>
                <c:pt idx="104">
                  <c:v>20647.094024999999</c:v>
                </c:pt>
                <c:pt idx="105">
                  <c:v>20743.647411000005</c:v>
                </c:pt>
                <c:pt idx="106">
                  <c:v>20857.280536999995</c:v>
                </c:pt>
                <c:pt idx="107">
                  <c:v>21039.312354999995</c:v>
                </c:pt>
                <c:pt idx="108">
                  <c:v>21289.312354999995</c:v>
                </c:pt>
                <c:pt idx="109">
                  <c:v>21553.330480000001</c:v>
                </c:pt>
                <c:pt idx="110">
                  <c:v>21653.330480000001</c:v>
                </c:pt>
                <c:pt idx="111">
                  <c:v>21729.417087000005</c:v>
                </c:pt>
                <c:pt idx="112">
                  <c:v>21915.755685000004</c:v>
                </c:pt>
                <c:pt idx="113">
                  <c:v>22106.593411000005</c:v>
                </c:pt>
                <c:pt idx="114">
                  <c:v>22262.139571999993</c:v>
                </c:pt>
                <c:pt idx="115">
                  <c:v>22262.139571999993</c:v>
                </c:pt>
                <c:pt idx="116">
                  <c:v>22581.199155999995</c:v>
                </c:pt>
                <c:pt idx="117">
                  <c:v>22887.126208999995</c:v>
                </c:pt>
                <c:pt idx="118">
                  <c:v>22887.126208999995</c:v>
                </c:pt>
                <c:pt idx="119">
                  <c:v>23037.126208999995</c:v>
                </c:pt>
                <c:pt idx="120">
                  <c:v>23208.173665999995</c:v>
                </c:pt>
                <c:pt idx="121">
                  <c:v>23617.262283000004</c:v>
                </c:pt>
                <c:pt idx="122">
                  <c:v>23778.006840999999</c:v>
                </c:pt>
                <c:pt idx="123">
                  <c:v>23778.006840999999</c:v>
                </c:pt>
                <c:pt idx="124">
                  <c:v>24225.268660000005</c:v>
                </c:pt>
                <c:pt idx="125">
                  <c:v>24425.341283000005</c:v>
                </c:pt>
                <c:pt idx="126">
                  <c:v>24633.970672000003</c:v>
                </c:pt>
                <c:pt idx="127">
                  <c:v>24783.970672000003</c:v>
                </c:pt>
                <c:pt idx="128">
                  <c:v>24875.202378999995</c:v>
                </c:pt>
                <c:pt idx="129">
                  <c:v>25097.239037999996</c:v>
                </c:pt>
                <c:pt idx="130">
                  <c:v>25212.513835000005</c:v>
                </c:pt>
                <c:pt idx="131">
                  <c:v>25377.802776999997</c:v>
                </c:pt>
                <c:pt idx="132">
                  <c:v>25603.061842999999</c:v>
                </c:pt>
                <c:pt idx="133">
                  <c:v>25801.568479000001</c:v>
                </c:pt>
                <c:pt idx="134">
                  <c:v>25976.799923999995</c:v>
                </c:pt>
                <c:pt idx="135">
                  <c:v>26216.897869</c:v>
                </c:pt>
                <c:pt idx="136">
                  <c:v>26537.141499000001</c:v>
                </c:pt>
                <c:pt idx="137">
                  <c:v>26721.355060999995</c:v>
                </c:pt>
                <c:pt idx="138">
                  <c:v>26860.246339000001</c:v>
                </c:pt>
                <c:pt idx="139">
                  <c:v>27017.616972999997</c:v>
                </c:pt>
                <c:pt idx="140">
                  <c:v>27163.922537333328</c:v>
                </c:pt>
                <c:pt idx="141">
                  <c:v>27263.922537333328</c:v>
                </c:pt>
                <c:pt idx="142">
                  <c:v>27363.922537333328</c:v>
                </c:pt>
                <c:pt idx="143">
                  <c:v>27907.651500999997</c:v>
                </c:pt>
                <c:pt idx="144">
                  <c:v>27967.651500999997</c:v>
                </c:pt>
                <c:pt idx="145">
                  <c:v>28346.568194000003</c:v>
                </c:pt>
                <c:pt idx="146">
                  <c:v>28546.568194000003</c:v>
                </c:pt>
                <c:pt idx="147">
                  <c:v>28874.321197000001</c:v>
                </c:pt>
                <c:pt idx="148">
                  <c:v>29074.321197000001</c:v>
                </c:pt>
                <c:pt idx="149">
                  <c:v>29131.240863999999</c:v>
                </c:pt>
                <c:pt idx="150">
                  <c:v>29391.140375999996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775-4027-B021-E4919EDED39C}"/>
            </c:ext>
          </c:extLst>
        </c:ser>
        <c:dLbls/>
        <c:marker val="1"/>
        <c:axId val="141395840"/>
        <c:axId val="141397376"/>
      </c:lineChart>
      <c:catAx>
        <c:axId val="141395840"/>
        <c:scaling>
          <c:orientation val="minMax"/>
        </c:scaling>
        <c:axPos val="b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397376"/>
        <c:crosses val="autoZero"/>
        <c:auto val="1"/>
        <c:lblAlgn val="ctr"/>
        <c:lblOffset val="100"/>
      </c:catAx>
      <c:valAx>
        <c:axId val="14139737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395840"/>
        <c:crosses val="autoZero"/>
        <c:crossBetween val="between"/>
        <c:dispUnits>
          <c:builtInUnit val="thousands"/>
          <c:dispUnitsLbl>
            <c:layout>
              <c:manualLayout>
                <c:xMode val="edge"/>
                <c:yMode val="edge"/>
                <c:x val="1.7845765213966518E-2"/>
                <c:y val="0.16102399700037501"/>
              </c:manualLayout>
            </c:layout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fa-IR" sz="1100" b="0" i="0" baseline="0">
                      <a:solidFill>
                        <a:schemeClr val="tx1"/>
                      </a:solidFill>
                      <a:effectLst/>
                      <a:latin typeface="Bahij Zar" panose="02040503050201020203" pitchFamily="18" charset="-78"/>
                      <a:cs typeface="Bahij Zar" panose="02040503050201020203" pitchFamily="18" charset="-78"/>
                    </a:rPr>
                    <a:t>ارقام به میلیارد افغانی</a:t>
                  </a:r>
                  <a:endParaRPr lang="en-US" sz="1100">
                    <a:solidFill>
                      <a:schemeClr val="tx1"/>
                    </a:solidFill>
                    <a:effectLst/>
                    <a:latin typeface="Bahij Zar" panose="02040503050201020203" pitchFamily="18" charset="-78"/>
                    <a:cs typeface="Bahij Zar" panose="02040503050201020203" pitchFamily="18" charset="-78"/>
                  </a:endParaRPr>
                </a:p>
              </c:rich>
            </c:tx>
            <c:spPr>
              <a:noFill/>
              <a:ln>
                <a:noFill/>
              </a:ln>
              <a:effectLst/>
            </c:spPr>
          </c:dispUnitsLbl>
        </c:dispUnits>
      </c:valAx>
      <c:spPr>
        <a:noFill/>
        <a:ln w="25400">
          <a:noFill/>
        </a:ln>
        <a:effectLst/>
      </c:spPr>
    </c:plotArea>
    <c:legend>
      <c:legendPos val="b"/>
      <c:legendEntry>
        <c:idx val="0"/>
        <c:delete val="1"/>
      </c:legendEntry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200" b="1" i="0" baseline="0">
                <a:solidFill>
                  <a:schemeClr val="tx1"/>
                </a:solidFill>
                <a:effectLst/>
                <a:latin typeface="Bahij Zar" panose="02040503050201020203" pitchFamily="18" charset="-78"/>
                <a:cs typeface="Bahij Zar" panose="02040503050201020203" pitchFamily="18" charset="-78"/>
              </a:rPr>
              <a:t>جمع آوری عواید توسط وزارت ها در سال 1399</a:t>
            </a:r>
            <a:endParaRPr lang="en-US" sz="1050">
              <a:solidFill>
                <a:schemeClr val="tx1"/>
              </a:solidFill>
              <a:effectLst/>
              <a:latin typeface="Bahij Zar" panose="02040503050201020203" pitchFamily="18" charset="-78"/>
              <a:cs typeface="Bahij Zar" panose="02040503050201020203" pitchFamily="18" charset="-78"/>
            </a:endParaRPr>
          </a:p>
        </c:rich>
      </c:tx>
      <c:layout/>
      <c:spPr>
        <a:noFill/>
        <a:ln>
          <a:noFill/>
        </a:ln>
        <a:effectLst/>
      </c:spPr>
    </c:title>
    <c:plotArea>
      <c:layout/>
      <c:lineChart>
        <c:grouping val="standard"/>
        <c:ser>
          <c:idx val="0"/>
          <c:order val="0"/>
          <c:tx>
            <c:strRef>
              <c:f>Sheet1!$D$22</c:f>
              <c:strCache>
                <c:ptCount val="1"/>
                <c:pt idx="0">
                  <c:v>Working Day's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Sheet1!$D$23:$D$322</c:f>
              <c:numCache>
                <c:formatCode>General</c:formatCode>
                <c:ptCount val="30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1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  <c:pt idx="45">
                  <c:v>1</c:v>
                </c:pt>
                <c:pt idx="46">
                  <c:v>1</c:v>
                </c:pt>
                <c:pt idx="47">
                  <c:v>1</c:v>
                </c:pt>
                <c:pt idx="48">
                  <c:v>1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2">
                  <c:v>1</c:v>
                </c:pt>
                <c:pt idx="53">
                  <c:v>1</c:v>
                </c:pt>
                <c:pt idx="54">
                  <c:v>1</c:v>
                </c:pt>
                <c:pt idx="55">
                  <c:v>1</c:v>
                </c:pt>
                <c:pt idx="56">
                  <c:v>1</c:v>
                </c:pt>
                <c:pt idx="57">
                  <c:v>1</c:v>
                </c:pt>
                <c:pt idx="58">
                  <c:v>1</c:v>
                </c:pt>
                <c:pt idx="59">
                  <c:v>1</c:v>
                </c:pt>
                <c:pt idx="60">
                  <c:v>1</c:v>
                </c:pt>
                <c:pt idx="61">
                  <c:v>1</c:v>
                </c:pt>
                <c:pt idx="62">
                  <c:v>1</c:v>
                </c:pt>
                <c:pt idx="63">
                  <c:v>1</c:v>
                </c:pt>
                <c:pt idx="64">
                  <c:v>1</c:v>
                </c:pt>
                <c:pt idx="65">
                  <c:v>1</c:v>
                </c:pt>
                <c:pt idx="66">
                  <c:v>1</c:v>
                </c:pt>
                <c:pt idx="67">
                  <c:v>1</c:v>
                </c:pt>
                <c:pt idx="68">
                  <c:v>1</c:v>
                </c:pt>
                <c:pt idx="69">
                  <c:v>1</c:v>
                </c:pt>
                <c:pt idx="70">
                  <c:v>1</c:v>
                </c:pt>
                <c:pt idx="71">
                  <c:v>1</c:v>
                </c:pt>
                <c:pt idx="72">
                  <c:v>1</c:v>
                </c:pt>
                <c:pt idx="73">
                  <c:v>1</c:v>
                </c:pt>
                <c:pt idx="74">
                  <c:v>1</c:v>
                </c:pt>
                <c:pt idx="75">
                  <c:v>1</c:v>
                </c:pt>
                <c:pt idx="76">
                  <c:v>1</c:v>
                </c:pt>
                <c:pt idx="77">
                  <c:v>1</c:v>
                </c:pt>
                <c:pt idx="78">
                  <c:v>1</c:v>
                </c:pt>
                <c:pt idx="79">
                  <c:v>1</c:v>
                </c:pt>
                <c:pt idx="80">
                  <c:v>1</c:v>
                </c:pt>
                <c:pt idx="81">
                  <c:v>1</c:v>
                </c:pt>
                <c:pt idx="82">
                  <c:v>1</c:v>
                </c:pt>
                <c:pt idx="83">
                  <c:v>1</c:v>
                </c:pt>
                <c:pt idx="84">
                  <c:v>1</c:v>
                </c:pt>
                <c:pt idx="85">
                  <c:v>1</c:v>
                </c:pt>
                <c:pt idx="86">
                  <c:v>1</c:v>
                </c:pt>
                <c:pt idx="87">
                  <c:v>1</c:v>
                </c:pt>
                <c:pt idx="88">
                  <c:v>1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1</c:v>
                </c:pt>
                <c:pt idx="99">
                  <c:v>1</c:v>
                </c:pt>
                <c:pt idx="100">
                  <c:v>1</c:v>
                </c:pt>
                <c:pt idx="101">
                  <c:v>1</c:v>
                </c:pt>
                <c:pt idx="102">
                  <c:v>1</c:v>
                </c:pt>
                <c:pt idx="103">
                  <c:v>1</c:v>
                </c:pt>
                <c:pt idx="104">
                  <c:v>1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  <c:pt idx="151">
                  <c:v>1</c:v>
                </c:pt>
                <c:pt idx="152">
                  <c:v>1</c:v>
                </c:pt>
                <c:pt idx="153">
                  <c:v>1</c:v>
                </c:pt>
                <c:pt idx="154">
                  <c:v>1</c:v>
                </c:pt>
                <c:pt idx="155">
                  <c:v>1</c:v>
                </c:pt>
                <c:pt idx="156">
                  <c:v>1</c:v>
                </c:pt>
                <c:pt idx="157">
                  <c:v>1</c:v>
                </c:pt>
                <c:pt idx="158">
                  <c:v>1</c:v>
                </c:pt>
                <c:pt idx="159">
                  <c:v>1</c:v>
                </c:pt>
                <c:pt idx="160">
                  <c:v>1</c:v>
                </c:pt>
                <c:pt idx="161">
                  <c:v>1</c:v>
                </c:pt>
                <c:pt idx="162">
                  <c:v>1</c:v>
                </c:pt>
                <c:pt idx="163">
                  <c:v>1</c:v>
                </c:pt>
                <c:pt idx="164">
                  <c:v>1</c:v>
                </c:pt>
                <c:pt idx="165">
                  <c:v>1</c:v>
                </c:pt>
                <c:pt idx="166">
                  <c:v>1</c:v>
                </c:pt>
                <c:pt idx="167">
                  <c:v>1</c:v>
                </c:pt>
                <c:pt idx="168">
                  <c:v>1</c:v>
                </c:pt>
                <c:pt idx="169">
                  <c:v>1</c:v>
                </c:pt>
                <c:pt idx="170">
                  <c:v>1</c:v>
                </c:pt>
                <c:pt idx="171">
                  <c:v>1</c:v>
                </c:pt>
                <c:pt idx="172">
                  <c:v>1</c:v>
                </c:pt>
                <c:pt idx="173">
                  <c:v>1</c:v>
                </c:pt>
                <c:pt idx="174">
                  <c:v>1</c:v>
                </c:pt>
                <c:pt idx="175">
                  <c:v>1</c:v>
                </c:pt>
                <c:pt idx="176">
                  <c:v>1</c:v>
                </c:pt>
                <c:pt idx="177">
                  <c:v>1</c:v>
                </c:pt>
                <c:pt idx="178">
                  <c:v>1</c:v>
                </c:pt>
                <c:pt idx="179">
                  <c:v>1</c:v>
                </c:pt>
                <c:pt idx="180">
                  <c:v>1</c:v>
                </c:pt>
                <c:pt idx="181">
                  <c:v>1</c:v>
                </c:pt>
                <c:pt idx="182">
                  <c:v>1</c:v>
                </c:pt>
                <c:pt idx="183">
                  <c:v>1</c:v>
                </c:pt>
                <c:pt idx="184">
                  <c:v>1</c:v>
                </c:pt>
                <c:pt idx="185">
                  <c:v>1</c:v>
                </c:pt>
                <c:pt idx="186">
                  <c:v>1</c:v>
                </c:pt>
                <c:pt idx="187">
                  <c:v>1</c:v>
                </c:pt>
                <c:pt idx="188">
                  <c:v>1</c:v>
                </c:pt>
                <c:pt idx="189">
                  <c:v>1</c:v>
                </c:pt>
                <c:pt idx="190">
                  <c:v>1</c:v>
                </c:pt>
                <c:pt idx="191">
                  <c:v>1</c:v>
                </c:pt>
                <c:pt idx="192">
                  <c:v>1</c:v>
                </c:pt>
                <c:pt idx="193">
                  <c:v>1</c:v>
                </c:pt>
                <c:pt idx="194">
                  <c:v>1</c:v>
                </c:pt>
                <c:pt idx="195">
                  <c:v>1</c:v>
                </c:pt>
                <c:pt idx="196">
                  <c:v>1</c:v>
                </c:pt>
                <c:pt idx="197">
                  <c:v>1</c:v>
                </c:pt>
                <c:pt idx="198">
                  <c:v>1</c:v>
                </c:pt>
                <c:pt idx="199">
                  <c:v>1</c:v>
                </c:pt>
                <c:pt idx="200">
                  <c:v>1</c:v>
                </c:pt>
                <c:pt idx="201">
                  <c:v>1</c:v>
                </c:pt>
                <c:pt idx="202">
                  <c:v>1</c:v>
                </c:pt>
                <c:pt idx="203">
                  <c:v>1</c:v>
                </c:pt>
                <c:pt idx="204">
                  <c:v>1</c:v>
                </c:pt>
                <c:pt idx="205">
                  <c:v>1</c:v>
                </c:pt>
                <c:pt idx="206">
                  <c:v>1</c:v>
                </c:pt>
                <c:pt idx="207">
                  <c:v>1</c:v>
                </c:pt>
                <c:pt idx="208">
                  <c:v>1</c:v>
                </c:pt>
                <c:pt idx="209">
                  <c:v>1</c:v>
                </c:pt>
                <c:pt idx="210">
                  <c:v>1</c:v>
                </c:pt>
                <c:pt idx="211">
                  <c:v>1</c:v>
                </c:pt>
                <c:pt idx="212">
                  <c:v>1</c:v>
                </c:pt>
                <c:pt idx="213">
                  <c:v>1</c:v>
                </c:pt>
                <c:pt idx="214">
                  <c:v>1</c:v>
                </c:pt>
                <c:pt idx="215">
                  <c:v>1</c:v>
                </c:pt>
                <c:pt idx="216">
                  <c:v>1</c:v>
                </c:pt>
                <c:pt idx="217">
                  <c:v>1</c:v>
                </c:pt>
                <c:pt idx="218">
                  <c:v>1</c:v>
                </c:pt>
                <c:pt idx="219">
                  <c:v>1</c:v>
                </c:pt>
                <c:pt idx="220">
                  <c:v>1</c:v>
                </c:pt>
                <c:pt idx="221">
                  <c:v>1</c:v>
                </c:pt>
                <c:pt idx="222">
                  <c:v>1</c:v>
                </c:pt>
                <c:pt idx="223">
                  <c:v>1</c:v>
                </c:pt>
                <c:pt idx="224">
                  <c:v>1</c:v>
                </c:pt>
                <c:pt idx="225">
                  <c:v>1</c:v>
                </c:pt>
                <c:pt idx="226">
                  <c:v>1</c:v>
                </c:pt>
                <c:pt idx="227">
                  <c:v>1</c:v>
                </c:pt>
                <c:pt idx="228">
                  <c:v>1</c:v>
                </c:pt>
                <c:pt idx="229">
                  <c:v>1</c:v>
                </c:pt>
                <c:pt idx="230">
                  <c:v>1</c:v>
                </c:pt>
                <c:pt idx="231">
                  <c:v>1</c:v>
                </c:pt>
                <c:pt idx="232">
                  <c:v>1</c:v>
                </c:pt>
                <c:pt idx="233">
                  <c:v>1</c:v>
                </c:pt>
                <c:pt idx="234">
                  <c:v>1</c:v>
                </c:pt>
                <c:pt idx="235">
                  <c:v>1</c:v>
                </c:pt>
                <c:pt idx="236">
                  <c:v>1</c:v>
                </c:pt>
                <c:pt idx="237">
                  <c:v>1</c:v>
                </c:pt>
                <c:pt idx="238">
                  <c:v>1</c:v>
                </c:pt>
                <c:pt idx="239">
                  <c:v>1</c:v>
                </c:pt>
                <c:pt idx="240">
                  <c:v>1</c:v>
                </c:pt>
                <c:pt idx="241">
                  <c:v>1</c:v>
                </c:pt>
                <c:pt idx="242">
                  <c:v>1</c:v>
                </c:pt>
                <c:pt idx="243">
                  <c:v>1</c:v>
                </c:pt>
                <c:pt idx="244">
                  <c:v>1</c:v>
                </c:pt>
                <c:pt idx="245">
                  <c:v>1</c:v>
                </c:pt>
                <c:pt idx="246">
                  <c:v>1</c:v>
                </c:pt>
                <c:pt idx="247">
                  <c:v>1</c:v>
                </c:pt>
                <c:pt idx="248">
                  <c:v>1</c:v>
                </c:pt>
                <c:pt idx="249">
                  <c:v>1</c:v>
                </c:pt>
                <c:pt idx="250">
                  <c:v>1</c:v>
                </c:pt>
                <c:pt idx="251">
                  <c:v>1</c:v>
                </c:pt>
                <c:pt idx="252">
                  <c:v>1</c:v>
                </c:pt>
                <c:pt idx="253">
                  <c:v>1</c:v>
                </c:pt>
                <c:pt idx="254">
                  <c:v>1</c:v>
                </c:pt>
                <c:pt idx="255">
                  <c:v>1</c:v>
                </c:pt>
                <c:pt idx="256">
                  <c:v>1</c:v>
                </c:pt>
                <c:pt idx="257">
                  <c:v>1</c:v>
                </c:pt>
                <c:pt idx="258">
                  <c:v>1</c:v>
                </c:pt>
                <c:pt idx="259">
                  <c:v>1</c:v>
                </c:pt>
                <c:pt idx="260">
                  <c:v>1</c:v>
                </c:pt>
                <c:pt idx="261">
                  <c:v>1</c:v>
                </c:pt>
                <c:pt idx="262">
                  <c:v>1</c:v>
                </c:pt>
                <c:pt idx="263">
                  <c:v>1</c:v>
                </c:pt>
                <c:pt idx="264">
                  <c:v>1</c:v>
                </c:pt>
                <c:pt idx="265">
                  <c:v>1</c:v>
                </c:pt>
                <c:pt idx="266">
                  <c:v>1</c:v>
                </c:pt>
                <c:pt idx="267">
                  <c:v>1</c:v>
                </c:pt>
                <c:pt idx="268">
                  <c:v>1</c:v>
                </c:pt>
                <c:pt idx="269">
                  <c:v>1</c:v>
                </c:pt>
                <c:pt idx="270">
                  <c:v>1</c:v>
                </c:pt>
                <c:pt idx="271">
                  <c:v>1</c:v>
                </c:pt>
                <c:pt idx="272">
                  <c:v>1</c:v>
                </c:pt>
                <c:pt idx="273">
                  <c:v>1</c:v>
                </c:pt>
                <c:pt idx="274">
                  <c:v>1</c:v>
                </c:pt>
                <c:pt idx="275">
                  <c:v>1</c:v>
                </c:pt>
                <c:pt idx="276">
                  <c:v>1</c:v>
                </c:pt>
                <c:pt idx="277">
                  <c:v>1</c:v>
                </c:pt>
                <c:pt idx="278">
                  <c:v>1</c:v>
                </c:pt>
                <c:pt idx="279">
                  <c:v>1</c:v>
                </c:pt>
                <c:pt idx="280">
                  <c:v>1</c:v>
                </c:pt>
                <c:pt idx="281">
                  <c:v>1</c:v>
                </c:pt>
                <c:pt idx="282">
                  <c:v>1</c:v>
                </c:pt>
                <c:pt idx="283">
                  <c:v>1</c:v>
                </c:pt>
                <c:pt idx="284">
                  <c:v>1</c:v>
                </c:pt>
                <c:pt idx="285">
                  <c:v>1</c:v>
                </c:pt>
                <c:pt idx="286">
                  <c:v>1</c:v>
                </c:pt>
                <c:pt idx="287">
                  <c:v>1</c:v>
                </c:pt>
                <c:pt idx="288">
                  <c:v>1</c:v>
                </c:pt>
                <c:pt idx="289">
                  <c:v>1</c:v>
                </c:pt>
                <c:pt idx="290">
                  <c:v>1</c:v>
                </c:pt>
                <c:pt idx="291">
                  <c:v>1</c:v>
                </c:pt>
                <c:pt idx="292">
                  <c:v>1</c:v>
                </c:pt>
                <c:pt idx="293">
                  <c:v>1</c:v>
                </c:pt>
                <c:pt idx="294">
                  <c:v>1</c:v>
                </c:pt>
                <c:pt idx="295">
                  <c:v>1</c:v>
                </c:pt>
                <c:pt idx="296">
                  <c:v>1</c:v>
                </c:pt>
                <c:pt idx="297">
                  <c:v>1</c:v>
                </c:pt>
                <c:pt idx="298">
                  <c:v>1</c:v>
                </c:pt>
                <c:pt idx="299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227-4AB7-8510-152E9619683F}"/>
            </c:ext>
          </c:extLst>
        </c:ser>
        <c:ser>
          <c:idx val="1"/>
          <c:order val="1"/>
          <c:tx>
            <c:strRef>
              <c:f>Sheet1!$P$22</c:f>
              <c:strCache>
                <c:ptCount val="1"/>
                <c:pt idx="0">
                  <c:v>جمع آوری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149"/>
              <c:layout/>
              <c:tx>
                <c:rich>
                  <a:bodyPr/>
                  <a:lstStyle/>
                  <a:p>
                    <a:r>
                      <a:rPr lang="en-US" b="1">
                        <a:solidFill>
                          <a:schemeClr val="tx1"/>
                        </a:solidFill>
                      </a:rPr>
                      <a:t>8.67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227-4AB7-8510-152E9619683F}"/>
                </c:ext>
              </c:extLst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Sheet1!$P$23:$P$173</c:f>
              <c:numCache>
                <c:formatCode>_(* #,##0.00_);_(* \(#,##0.00\);_(* "-"??_);_(@_)</c:formatCode>
                <c:ptCount val="151"/>
                <c:pt idx="0">
                  <c:v>65.593935192307683</c:v>
                </c:pt>
                <c:pt idx="1">
                  <c:v>131.18787038461542</c:v>
                </c:pt>
                <c:pt idx="2">
                  <c:v>196.78180557692309</c:v>
                </c:pt>
                <c:pt idx="3">
                  <c:v>262.37574076923079</c:v>
                </c:pt>
                <c:pt idx="4">
                  <c:v>327.96967596153843</c:v>
                </c:pt>
                <c:pt idx="5">
                  <c:v>393.56361115384624</c:v>
                </c:pt>
                <c:pt idx="6">
                  <c:v>459.15754634615388</c:v>
                </c:pt>
                <c:pt idx="7">
                  <c:v>524.75148153846169</c:v>
                </c:pt>
                <c:pt idx="8">
                  <c:v>590.34541673076922</c:v>
                </c:pt>
                <c:pt idx="9">
                  <c:v>655.9393519230772</c:v>
                </c:pt>
                <c:pt idx="10">
                  <c:v>721.53328711538472</c:v>
                </c:pt>
                <c:pt idx="11">
                  <c:v>787.12722230769259</c:v>
                </c:pt>
                <c:pt idx="12">
                  <c:v>852.72115750000034</c:v>
                </c:pt>
                <c:pt idx="13">
                  <c:v>918.31509269230799</c:v>
                </c:pt>
                <c:pt idx="14">
                  <c:v>983.90902788461563</c:v>
                </c:pt>
                <c:pt idx="15">
                  <c:v>1049.5029630769236</c:v>
                </c:pt>
                <c:pt idx="16">
                  <c:v>1115.0968982692314</c:v>
                </c:pt>
                <c:pt idx="17">
                  <c:v>1180.6908334615391</c:v>
                </c:pt>
                <c:pt idx="18">
                  <c:v>1246.2847686538466</c:v>
                </c:pt>
                <c:pt idx="19">
                  <c:v>1311.8787038461548</c:v>
                </c:pt>
                <c:pt idx="20">
                  <c:v>1377.4726390384624</c:v>
                </c:pt>
                <c:pt idx="21">
                  <c:v>1443.0665742307701</c:v>
                </c:pt>
                <c:pt idx="22">
                  <c:v>1508.6605094230781</c:v>
                </c:pt>
                <c:pt idx="23">
                  <c:v>1574.2544446153852</c:v>
                </c:pt>
                <c:pt idx="24">
                  <c:v>1639.8483798076934</c:v>
                </c:pt>
                <c:pt idx="25">
                  <c:v>1705.4423150000009</c:v>
                </c:pt>
                <c:pt idx="26">
                  <c:v>1782.5629239968007</c:v>
                </c:pt>
                <c:pt idx="27">
                  <c:v>1859.6835329936007</c:v>
                </c:pt>
                <c:pt idx="28">
                  <c:v>1936.8041419904007</c:v>
                </c:pt>
                <c:pt idx="29">
                  <c:v>2013.9247509872014</c:v>
                </c:pt>
                <c:pt idx="30">
                  <c:v>2091.0453599840012</c:v>
                </c:pt>
                <c:pt idx="31">
                  <c:v>2168.1659689808007</c:v>
                </c:pt>
                <c:pt idx="32">
                  <c:v>2245.2865779776007</c:v>
                </c:pt>
                <c:pt idx="33">
                  <c:v>2322.4071869744016</c:v>
                </c:pt>
                <c:pt idx="34">
                  <c:v>2399.5277959712012</c:v>
                </c:pt>
                <c:pt idx="35">
                  <c:v>2476.6484049680002</c:v>
                </c:pt>
                <c:pt idx="36">
                  <c:v>2553.7690139648007</c:v>
                </c:pt>
                <c:pt idx="37">
                  <c:v>2630.8896229616007</c:v>
                </c:pt>
                <c:pt idx="38">
                  <c:v>2708.0102319584012</c:v>
                </c:pt>
                <c:pt idx="39">
                  <c:v>2785.1308409552007</c:v>
                </c:pt>
                <c:pt idx="40">
                  <c:v>2862.2514499520007</c:v>
                </c:pt>
                <c:pt idx="41">
                  <c:v>2939.3720589488012</c:v>
                </c:pt>
                <c:pt idx="42">
                  <c:v>3016.4926679456007</c:v>
                </c:pt>
                <c:pt idx="43">
                  <c:v>3093.6132769424016</c:v>
                </c:pt>
                <c:pt idx="44">
                  <c:v>3170.7338859392007</c:v>
                </c:pt>
                <c:pt idx="45">
                  <c:v>3247.8544949360012</c:v>
                </c:pt>
                <c:pt idx="46">
                  <c:v>3324.9751039328016</c:v>
                </c:pt>
                <c:pt idx="47">
                  <c:v>3402.0957129296012</c:v>
                </c:pt>
                <c:pt idx="48">
                  <c:v>3479.2163219264007</c:v>
                </c:pt>
                <c:pt idx="49">
                  <c:v>3556.3369309232012</c:v>
                </c:pt>
                <c:pt idx="50">
                  <c:v>3633.4575399200012</c:v>
                </c:pt>
                <c:pt idx="51">
                  <c:v>3715.3945311040011</c:v>
                </c:pt>
                <c:pt idx="52">
                  <c:v>3797.3315222880019</c:v>
                </c:pt>
                <c:pt idx="53">
                  <c:v>3879.2685134720009</c:v>
                </c:pt>
                <c:pt idx="54">
                  <c:v>3961.2055046560008</c:v>
                </c:pt>
                <c:pt idx="55">
                  <c:v>4043.1424958400007</c:v>
                </c:pt>
                <c:pt idx="56">
                  <c:v>4125.0794870239997</c:v>
                </c:pt>
                <c:pt idx="57">
                  <c:v>4207.016478208001</c:v>
                </c:pt>
                <c:pt idx="58">
                  <c:v>4288.9534693920004</c:v>
                </c:pt>
                <c:pt idx="59">
                  <c:v>4370.8904605760026</c:v>
                </c:pt>
                <c:pt idx="60">
                  <c:v>4452.8274517600021</c:v>
                </c:pt>
                <c:pt idx="61">
                  <c:v>4534.7644429440006</c:v>
                </c:pt>
                <c:pt idx="62">
                  <c:v>4616.7014341280028</c:v>
                </c:pt>
                <c:pt idx="63">
                  <c:v>4698.6384253120023</c:v>
                </c:pt>
                <c:pt idx="64">
                  <c:v>4780.5754164960035</c:v>
                </c:pt>
                <c:pt idx="65">
                  <c:v>4862.5124076800039</c:v>
                </c:pt>
                <c:pt idx="66">
                  <c:v>4944.4493988640033</c:v>
                </c:pt>
                <c:pt idx="67">
                  <c:v>5026.3863900480037</c:v>
                </c:pt>
                <c:pt idx="68">
                  <c:v>5108.3233812320041</c:v>
                </c:pt>
                <c:pt idx="69">
                  <c:v>5190.2603724160044</c:v>
                </c:pt>
                <c:pt idx="70">
                  <c:v>5272.1973636000057</c:v>
                </c:pt>
                <c:pt idx="71">
                  <c:v>5354.1343547840061</c:v>
                </c:pt>
                <c:pt idx="72">
                  <c:v>5436.0713459680055</c:v>
                </c:pt>
                <c:pt idx="73">
                  <c:v>5518.0083371520068</c:v>
                </c:pt>
                <c:pt idx="74">
                  <c:v>5599.9453283360062</c:v>
                </c:pt>
                <c:pt idx="75">
                  <c:v>5681.8823195200084</c:v>
                </c:pt>
                <c:pt idx="76">
                  <c:v>5719.3537790466735</c:v>
                </c:pt>
                <c:pt idx="77">
                  <c:v>5756.8252385733431</c:v>
                </c:pt>
                <c:pt idx="78">
                  <c:v>5794.2966981000091</c:v>
                </c:pt>
                <c:pt idx="79">
                  <c:v>5831.7681576266741</c:v>
                </c:pt>
                <c:pt idx="80">
                  <c:v>5869.2396171533419</c:v>
                </c:pt>
                <c:pt idx="81">
                  <c:v>5906.7110766800097</c:v>
                </c:pt>
                <c:pt idx="82">
                  <c:v>5944.1825362066766</c:v>
                </c:pt>
                <c:pt idx="83">
                  <c:v>5981.6539957333434</c:v>
                </c:pt>
                <c:pt idx="84">
                  <c:v>6019.1254552600094</c:v>
                </c:pt>
                <c:pt idx="85">
                  <c:v>6056.5969147866772</c:v>
                </c:pt>
                <c:pt idx="86">
                  <c:v>6094.0683743133432</c:v>
                </c:pt>
                <c:pt idx="87">
                  <c:v>6131.5398338400091</c:v>
                </c:pt>
                <c:pt idx="88">
                  <c:v>6135.758630640009</c:v>
                </c:pt>
                <c:pt idx="89">
                  <c:v>6139.977427440007</c:v>
                </c:pt>
                <c:pt idx="90">
                  <c:v>6144.1962242400086</c:v>
                </c:pt>
                <c:pt idx="91">
                  <c:v>6148.4150210400057</c:v>
                </c:pt>
                <c:pt idx="92">
                  <c:v>6152.6338178400028</c:v>
                </c:pt>
                <c:pt idx="93">
                  <c:v>6249.2085144650055</c:v>
                </c:pt>
                <c:pt idx="94">
                  <c:v>6345.7832110900035</c:v>
                </c:pt>
                <c:pt idx="95">
                  <c:v>6442.3579077150034</c:v>
                </c:pt>
                <c:pt idx="96">
                  <c:v>6538.9326043400033</c:v>
                </c:pt>
                <c:pt idx="97">
                  <c:v>6635.5073009650032</c:v>
                </c:pt>
                <c:pt idx="98">
                  <c:v>6732.081997590004</c:v>
                </c:pt>
                <c:pt idx="99">
                  <c:v>6828.6566942150057</c:v>
                </c:pt>
                <c:pt idx="100">
                  <c:v>6968.5890005800002</c:v>
                </c:pt>
                <c:pt idx="101">
                  <c:v>6972.5670193538454</c:v>
                </c:pt>
                <c:pt idx="102">
                  <c:v>6976.5450381276914</c:v>
                </c:pt>
                <c:pt idx="103">
                  <c:v>6980.5230569015384</c:v>
                </c:pt>
                <c:pt idx="104">
                  <c:v>6984.5010756753845</c:v>
                </c:pt>
                <c:pt idx="105">
                  <c:v>6988.4790944492297</c:v>
                </c:pt>
                <c:pt idx="106">
                  <c:v>6992.4571132230749</c:v>
                </c:pt>
                <c:pt idx="107">
                  <c:v>6996.4351319969219</c:v>
                </c:pt>
                <c:pt idx="108">
                  <c:v>7000.413150770768</c:v>
                </c:pt>
                <c:pt idx="109">
                  <c:v>7004.391169544615</c:v>
                </c:pt>
                <c:pt idx="110">
                  <c:v>7008.3691883184601</c:v>
                </c:pt>
                <c:pt idx="111">
                  <c:v>7012.3472070923062</c:v>
                </c:pt>
                <c:pt idx="112">
                  <c:v>7016.3252258661532</c:v>
                </c:pt>
                <c:pt idx="113">
                  <c:v>7020.3032446399993</c:v>
                </c:pt>
                <c:pt idx="114">
                  <c:v>7020.4775971399986</c:v>
                </c:pt>
                <c:pt idx="115">
                  <c:v>7020.6519496400015</c:v>
                </c:pt>
                <c:pt idx="116">
                  <c:v>7020.8263021400016</c:v>
                </c:pt>
                <c:pt idx="117">
                  <c:v>7050.8263021400016</c:v>
                </c:pt>
                <c:pt idx="118">
                  <c:v>7172.7001661400009</c:v>
                </c:pt>
                <c:pt idx="119">
                  <c:v>7294.5740301399992</c:v>
                </c:pt>
                <c:pt idx="120">
                  <c:v>7416.4478941399993</c:v>
                </c:pt>
                <c:pt idx="121">
                  <c:v>7496.4478941399993</c:v>
                </c:pt>
                <c:pt idx="122">
                  <c:v>7576.4478941399993</c:v>
                </c:pt>
                <c:pt idx="123">
                  <c:v>7757.3191381399993</c:v>
                </c:pt>
                <c:pt idx="124">
                  <c:v>7947.3191381399993</c:v>
                </c:pt>
                <c:pt idx="125">
                  <c:v>8147.3191381399993</c:v>
                </c:pt>
                <c:pt idx="126">
                  <c:v>8512.0252335799978</c:v>
                </c:pt>
                <c:pt idx="127">
                  <c:v>8522.6966059591286</c:v>
                </c:pt>
                <c:pt idx="128">
                  <c:v>8533.3679783382613</c:v>
                </c:pt>
                <c:pt idx="129">
                  <c:v>8544.0393507173922</c:v>
                </c:pt>
                <c:pt idx="130">
                  <c:v>8554.7107230965248</c:v>
                </c:pt>
                <c:pt idx="131">
                  <c:v>8565.382095475652</c:v>
                </c:pt>
                <c:pt idx="132">
                  <c:v>8576.0534678547865</c:v>
                </c:pt>
                <c:pt idx="133">
                  <c:v>8586.7248402339173</c:v>
                </c:pt>
                <c:pt idx="134">
                  <c:v>8597.3962126130446</c:v>
                </c:pt>
                <c:pt idx="135">
                  <c:v>8608.0675849921754</c:v>
                </c:pt>
                <c:pt idx="136">
                  <c:v>8618.7389573713099</c:v>
                </c:pt>
                <c:pt idx="137">
                  <c:v>8629.4103297504353</c:v>
                </c:pt>
                <c:pt idx="138">
                  <c:v>8629.4103297504353</c:v>
                </c:pt>
                <c:pt idx="139">
                  <c:v>8629.4103297504353</c:v>
                </c:pt>
                <c:pt idx="140">
                  <c:v>8629.4103297504353</c:v>
                </c:pt>
                <c:pt idx="141">
                  <c:v>8640.0817021295716</c:v>
                </c:pt>
                <c:pt idx="142">
                  <c:v>8650.7530745087006</c:v>
                </c:pt>
                <c:pt idx="143">
                  <c:v>8650.7530745087006</c:v>
                </c:pt>
                <c:pt idx="144">
                  <c:v>8661.4244468878333</c:v>
                </c:pt>
                <c:pt idx="145">
                  <c:v>8661.4244468878333</c:v>
                </c:pt>
                <c:pt idx="146">
                  <c:v>8661.4244468878333</c:v>
                </c:pt>
                <c:pt idx="147">
                  <c:v>8661.4244468878333</c:v>
                </c:pt>
                <c:pt idx="148">
                  <c:v>8661.4244468878333</c:v>
                </c:pt>
                <c:pt idx="149">
                  <c:v>8661.4244468878333</c:v>
                </c:pt>
                <c:pt idx="150">
                  <c:v>8668.0478732999964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227-4AB7-8510-152E9619683F}"/>
            </c:ext>
          </c:extLst>
        </c:ser>
        <c:ser>
          <c:idx val="2"/>
          <c:order val="2"/>
          <c:tx>
            <c:strRef>
              <c:f>Sheet1!$N$22</c:f>
              <c:strCache>
                <c:ptCount val="1"/>
                <c:pt idx="0">
                  <c:v>هدف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dLbls>
            <c:dLbl>
              <c:idx val="299"/>
              <c:layout>
                <c:manualLayout>
                  <c:x val="0"/>
                  <c:y val="-5.7142857142857162E-2"/>
                </c:manualLayout>
              </c:layout>
              <c:tx>
                <c:rich>
                  <a:bodyPr/>
                  <a:lstStyle/>
                  <a:p>
                    <a:fld id="{31DC1C3B-3D77-47FD-97DA-5DD5799D52BC}" type="VALUE">
                      <a:rPr lang="en-US" b="1">
                        <a:solidFill>
                          <a:schemeClr val="tx1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227-4AB7-8510-152E9619683F}"/>
                </c:ext>
              </c:extLst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Sheet1!$N$23:$N$322</c:f>
              <c:numCache>
                <c:formatCode>_(* #,##0.00_);_(* \(#,##0.00\);_(* "-"??_);_(@_)</c:formatCode>
                <c:ptCount val="300"/>
                <c:pt idx="0">
                  <c:v>86.773686604788708</c:v>
                </c:pt>
                <c:pt idx="1">
                  <c:v>173.54737320957739</c:v>
                </c:pt>
                <c:pt idx="2">
                  <c:v>260.32105981436615</c:v>
                </c:pt>
                <c:pt idx="3">
                  <c:v>347.09474641915483</c:v>
                </c:pt>
                <c:pt idx="4">
                  <c:v>433.86843302394362</c:v>
                </c:pt>
                <c:pt idx="5">
                  <c:v>520.6421196287323</c:v>
                </c:pt>
                <c:pt idx="6">
                  <c:v>607.41580623352104</c:v>
                </c:pt>
                <c:pt idx="7">
                  <c:v>694.18949283830989</c:v>
                </c:pt>
                <c:pt idx="8">
                  <c:v>780.9631794430984</c:v>
                </c:pt>
                <c:pt idx="9">
                  <c:v>867.73686604788736</c:v>
                </c:pt>
                <c:pt idx="10">
                  <c:v>954.5105526526761</c:v>
                </c:pt>
                <c:pt idx="11">
                  <c:v>1041.2842392574644</c:v>
                </c:pt>
                <c:pt idx="12">
                  <c:v>1128.0579258622533</c:v>
                </c:pt>
                <c:pt idx="13">
                  <c:v>1214.8316124670421</c:v>
                </c:pt>
                <c:pt idx="14">
                  <c:v>1301.6052990718308</c:v>
                </c:pt>
                <c:pt idx="15">
                  <c:v>1388.3789856766195</c:v>
                </c:pt>
                <c:pt idx="16">
                  <c:v>1475.1526722814081</c:v>
                </c:pt>
                <c:pt idx="17">
                  <c:v>1561.9263588861972</c:v>
                </c:pt>
                <c:pt idx="18">
                  <c:v>1648.700045490986</c:v>
                </c:pt>
                <c:pt idx="19">
                  <c:v>1735.4737320957745</c:v>
                </c:pt>
                <c:pt idx="20">
                  <c:v>1822.2474187005632</c:v>
                </c:pt>
                <c:pt idx="21">
                  <c:v>1909.021105305352</c:v>
                </c:pt>
                <c:pt idx="22">
                  <c:v>1995.7947919101407</c:v>
                </c:pt>
                <c:pt idx="23">
                  <c:v>2082.5684785149288</c:v>
                </c:pt>
                <c:pt idx="24">
                  <c:v>2169.3421651197173</c:v>
                </c:pt>
                <c:pt idx="25">
                  <c:v>2256.1158517245058</c:v>
                </c:pt>
                <c:pt idx="26">
                  <c:v>2342.8895383292952</c:v>
                </c:pt>
                <c:pt idx="27">
                  <c:v>2429.6632249340832</c:v>
                </c:pt>
                <c:pt idx="28">
                  <c:v>2516.4369115388722</c:v>
                </c:pt>
                <c:pt idx="29">
                  <c:v>2603.2105981436603</c:v>
                </c:pt>
                <c:pt idx="30">
                  <c:v>2689.9842847484488</c:v>
                </c:pt>
                <c:pt idx="31">
                  <c:v>2776.7579713532373</c:v>
                </c:pt>
                <c:pt idx="32">
                  <c:v>2863.5316579580262</c:v>
                </c:pt>
                <c:pt idx="33">
                  <c:v>2950.3053445628148</c:v>
                </c:pt>
                <c:pt idx="34">
                  <c:v>3037.0790311676024</c:v>
                </c:pt>
                <c:pt idx="35">
                  <c:v>3123.8527177723922</c:v>
                </c:pt>
                <c:pt idx="36">
                  <c:v>3210.6264043771798</c:v>
                </c:pt>
                <c:pt idx="37">
                  <c:v>3297.4000909819688</c:v>
                </c:pt>
                <c:pt idx="38">
                  <c:v>3384.1737775867573</c:v>
                </c:pt>
                <c:pt idx="39">
                  <c:v>3470.9474641915454</c:v>
                </c:pt>
                <c:pt idx="40">
                  <c:v>3557.7211507963343</c:v>
                </c:pt>
                <c:pt idx="41">
                  <c:v>3644.4948374011224</c:v>
                </c:pt>
                <c:pt idx="42">
                  <c:v>3731.2685240059104</c:v>
                </c:pt>
                <c:pt idx="43">
                  <c:v>3818.0422106106994</c:v>
                </c:pt>
                <c:pt idx="44">
                  <c:v>3904.8158972154883</c:v>
                </c:pt>
                <c:pt idx="45">
                  <c:v>3991.5895838202764</c:v>
                </c:pt>
                <c:pt idx="46">
                  <c:v>4078.3632704250649</c:v>
                </c:pt>
                <c:pt idx="47">
                  <c:v>4165.1369570298539</c:v>
                </c:pt>
                <c:pt idx="48">
                  <c:v>4251.9106436346428</c:v>
                </c:pt>
                <c:pt idx="49">
                  <c:v>4338.6843302394318</c:v>
                </c:pt>
                <c:pt idx="50">
                  <c:v>4425.4580168442199</c:v>
                </c:pt>
                <c:pt idx="51">
                  <c:v>4512.2317034490097</c:v>
                </c:pt>
                <c:pt idx="52">
                  <c:v>4599.0053900538005</c:v>
                </c:pt>
                <c:pt idx="53">
                  <c:v>4685.7790766585886</c:v>
                </c:pt>
                <c:pt idx="54">
                  <c:v>4772.5527632633784</c:v>
                </c:pt>
                <c:pt idx="55">
                  <c:v>4859.3264498681665</c:v>
                </c:pt>
                <c:pt idx="56">
                  <c:v>4946.1001364729564</c:v>
                </c:pt>
                <c:pt idx="57">
                  <c:v>5032.8738230777444</c:v>
                </c:pt>
                <c:pt idx="58">
                  <c:v>5119.6475096825334</c:v>
                </c:pt>
                <c:pt idx="59">
                  <c:v>5206.4211962873223</c:v>
                </c:pt>
                <c:pt idx="60">
                  <c:v>5293.1948828921095</c:v>
                </c:pt>
                <c:pt idx="61">
                  <c:v>5379.9685694969003</c:v>
                </c:pt>
                <c:pt idx="62">
                  <c:v>5466.7422561016892</c:v>
                </c:pt>
                <c:pt idx="63">
                  <c:v>5553.5159427064773</c:v>
                </c:pt>
                <c:pt idx="64">
                  <c:v>5640.2896293112672</c:v>
                </c:pt>
                <c:pt idx="65">
                  <c:v>5727.0633159160534</c:v>
                </c:pt>
                <c:pt idx="66">
                  <c:v>5813.8370025208433</c:v>
                </c:pt>
                <c:pt idx="67">
                  <c:v>5900.6106891256341</c:v>
                </c:pt>
                <c:pt idx="68">
                  <c:v>5987.3843757304212</c:v>
                </c:pt>
                <c:pt idx="69">
                  <c:v>6074.1580623352111</c:v>
                </c:pt>
                <c:pt idx="70">
                  <c:v>6160.9317489399982</c:v>
                </c:pt>
                <c:pt idx="71">
                  <c:v>6247.705435544789</c:v>
                </c:pt>
                <c:pt idx="72">
                  <c:v>6334.479122149578</c:v>
                </c:pt>
                <c:pt idx="73">
                  <c:v>6421.2528087543678</c:v>
                </c:pt>
                <c:pt idx="74">
                  <c:v>6508.0264953591559</c:v>
                </c:pt>
                <c:pt idx="75">
                  <c:v>6594.8001819639458</c:v>
                </c:pt>
                <c:pt idx="76">
                  <c:v>6694.4994319072484</c:v>
                </c:pt>
                <c:pt idx="77">
                  <c:v>6794.1986818505511</c:v>
                </c:pt>
                <c:pt idx="78">
                  <c:v>6893.8979317938538</c:v>
                </c:pt>
                <c:pt idx="79">
                  <c:v>6993.5971817371556</c:v>
                </c:pt>
                <c:pt idx="80">
                  <c:v>7093.2964316804591</c:v>
                </c:pt>
                <c:pt idx="81">
                  <c:v>7192.9956816237618</c:v>
                </c:pt>
                <c:pt idx="82">
                  <c:v>7292.6949315670654</c:v>
                </c:pt>
                <c:pt idx="83">
                  <c:v>7392.3941815103672</c:v>
                </c:pt>
                <c:pt idx="84">
                  <c:v>7492.0934314536707</c:v>
                </c:pt>
                <c:pt idx="85">
                  <c:v>7591.7926813969725</c:v>
                </c:pt>
                <c:pt idx="86">
                  <c:v>7691.4919313402734</c:v>
                </c:pt>
                <c:pt idx="87">
                  <c:v>7791.1911812835788</c:v>
                </c:pt>
                <c:pt idx="88">
                  <c:v>7890.8904312268805</c:v>
                </c:pt>
                <c:pt idx="89">
                  <c:v>7990.5896811701823</c:v>
                </c:pt>
                <c:pt idx="90">
                  <c:v>8090.288931113485</c:v>
                </c:pt>
                <c:pt idx="91">
                  <c:v>8189.9881810567886</c:v>
                </c:pt>
                <c:pt idx="92">
                  <c:v>8289.6874310000912</c:v>
                </c:pt>
                <c:pt idx="93">
                  <c:v>8389.3866809433894</c:v>
                </c:pt>
                <c:pt idx="94">
                  <c:v>8489.0859308866948</c:v>
                </c:pt>
                <c:pt idx="95">
                  <c:v>8588.785180830002</c:v>
                </c:pt>
                <c:pt idx="96">
                  <c:v>8688.4844307733056</c:v>
                </c:pt>
                <c:pt idx="97">
                  <c:v>8788.183680716611</c:v>
                </c:pt>
                <c:pt idx="98">
                  <c:v>8887.8829306599091</c:v>
                </c:pt>
                <c:pt idx="99">
                  <c:v>8987.5821806032127</c:v>
                </c:pt>
                <c:pt idx="100">
                  <c:v>9087.2814305465199</c:v>
                </c:pt>
                <c:pt idx="101">
                  <c:v>9186.9806804898217</c:v>
                </c:pt>
                <c:pt idx="102">
                  <c:v>9286.6799304331253</c:v>
                </c:pt>
                <c:pt idx="103">
                  <c:v>9386.3791803764288</c:v>
                </c:pt>
                <c:pt idx="104">
                  <c:v>9486.0784303197343</c:v>
                </c:pt>
                <c:pt idx="105">
                  <c:v>9585.7776802630342</c:v>
                </c:pt>
                <c:pt idx="106">
                  <c:v>9685.4769302063396</c:v>
                </c:pt>
                <c:pt idx="107">
                  <c:v>9785.176180149645</c:v>
                </c:pt>
                <c:pt idx="108">
                  <c:v>9884.8754300929468</c:v>
                </c:pt>
                <c:pt idx="109">
                  <c:v>9984.5746800362522</c:v>
                </c:pt>
                <c:pt idx="110">
                  <c:v>10084.273929979554</c:v>
                </c:pt>
                <c:pt idx="111">
                  <c:v>10183.973179922858</c:v>
                </c:pt>
                <c:pt idx="112">
                  <c:v>10283.672429866165</c:v>
                </c:pt>
                <c:pt idx="113">
                  <c:v>10383.371679809467</c:v>
                </c:pt>
                <c:pt idx="114">
                  <c:v>10483.070929752768</c:v>
                </c:pt>
                <c:pt idx="115">
                  <c:v>10582.770179696072</c:v>
                </c:pt>
                <c:pt idx="116">
                  <c:v>10682.469429639375</c:v>
                </c:pt>
                <c:pt idx="117">
                  <c:v>10782.168679582681</c:v>
                </c:pt>
                <c:pt idx="118">
                  <c:v>10881.867929525981</c:v>
                </c:pt>
                <c:pt idx="119">
                  <c:v>10981.567179469284</c:v>
                </c:pt>
                <c:pt idx="120">
                  <c:v>11081.266429412592</c:v>
                </c:pt>
                <c:pt idx="121">
                  <c:v>11180.965679355893</c:v>
                </c:pt>
                <c:pt idx="122">
                  <c:v>11280.664929299197</c:v>
                </c:pt>
                <c:pt idx="123">
                  <c:v>11380.364179242501</c:v>
                </c:pt>
                <c:pt idx="124">
                  <c:v>11480.063429185806</c:v>
                </c:pt>
                <c:pt idx="125">
                  <c:v>11579.76267912911</c:v>
                </c:pt>
                <c:pt idx="126">
                  <c:v>11679.461929072411</c:v>
                </c:pt>
                <c:pt idx="127">
                  <c:v>11779.161179015717</c:v>
                </c:pt>
                <c:pt idx="128">
                  <c:v>11878.86042895902</c:v>
                </c:pt>
                <c:pt idx="129">
                  <c:v>11978.559678902324</c:v>
                </c:pt>
                <c:pt idx="130">
                  <c:v>12078.258928845627</c:v>
                </c:pt>
                <c:pt idx="131">
                  <c:v>12177.958178788929</c:v>
                </c:pt>
                <c:pt idx="132">
                  <c:v>12277.657428732236</c:v>
                </c:pt>
                <c:pt idx="133">
                  <c:v>12377.356678675535</c:v>
                </c:pt>
                <c:pt idx="134">
                  <c:v>12477.05592861884</c:v>
                </c:pt>
                <c:pt idx="135">
                  <c:v>12576.755178562145</c:v>
                </c:pt>
                <c:pt idx="136">
                  <c:v>12676.454428505451</c:v>
                </c:pt>
                <c:pt idx="137">
                  <c:v>12776.153678448753</c:v>
                </c:pt>
                <c:pt idx="138">
                  <c:v>12875.852928392054</c:v>
                </c:pt>
                <c:pt idx="139">
                  <c:v>12975.552178335362</c:v>
                </c:pt>
                <c:pt idx="140">
                  <c:v>13075.251428278665</c:v>
                </c:pt>
                <c:pt idx="141">
                  <c:v>13174.950678221967</c:v>
                </c:pt>
                <c:pt idx="142">
                  <c:v>13274.64992816527</c:v>
                </c:pt>
                <c:pt idx="143">
                  <c:v>13374.349178108574</c:v>
                </c:pt>
                <c:pt idx="144">
                  <c:v>13474.048428051879</c:v>
                </c:pt>
                <c:pt idx="145">
                  <c:v>13573.747677995183</c:v>
                </c:pt>
                <c:pt idx="146">
                  <c:v>13673.446927938485</c:v>
                </c:pt>
                <c:pt idx="147">
                  <c:v>13773.146177881788</c:v>
                </c:pt>
                <c:pt idx="148">
                  <c:v>13872.845427825092</c:v>
                </c:pt>
                <c:pt idx="149">
                  <c:v>13972.544677768396</c:v>
                </c:pt>
                <c:pt idx="150">
                  <c:v>14076.720220566296</c:v>
                </c:pt>
                <c:pt idx="151">
                  <c:v>14180.895763364195</c:v>
                </c:pt>
                <c:pt idx="152">
                  <c:v>14285.071306162097</c:v>
                </c:pt>
                <c:pt idx="153">
                  <c:v>14389.24684896</c:v>
                </c:pt>
                <c:pt idx="154">
                  <c:v>14493.422391757897</c:v>
                </c:pt>
                <c:pt idx="155">
                  <c:v>14597.597934555797</c:v>
                </c:pt>
                <c:pt idx="156">
                  <c:v>14701.773477353701</c:v>
                </c:pt>
                <c:pt idx="157">
                  <c:v>14805.949020151602</c:v>
                </c:pt>
                <c:pt idx="158">
                  <c:v>14910.124562949504</c:v>
                </c:pt>
                <c:pt idx="159">
                  <c:v>15014.300105747399</c:v>
                </c:pt>
                <c:pt idx="160">
                  <c:v>15118.475648545302</c:v>
                </c:pt>
                <c:pt idx="161">
                  <c:v>15222.6511913432</c:v>
                </c:pt>
                <c:pt idx="162">
                  <c:v>15326.826734141103</c:v>
                </c:pt>
                <c:pt idx="163">
                  <c:v>15431.002276939005</c:v>
                </c:pt>
                <c:pt idx="164">
                  <c:v>15535.177819736904</c:v>
                </c:pt>
                <c:pt idx="165">
                  <c:v>15639.353362534806</c:v>
                </c:pt>
                <c:pt idx="166">
                  <c:v>15743.528905332707</c:v>
                </c:pt>
                <c:pt idx="167">
                  <c:v>15847.704448130611</c:v>
                </c:pt>
                <c:pt idx="168">
                  <c:v>15951.879990928503</c:v>
                </c:pt>
                <c:pt idx="169">
                  <c:v>16056.055533726405</c:v>
                </c:pt>
                <c:pt idx="170">
                  <c:v>16160.231076524309</c:v>
                </c:pt>
                <c:pt idx="171">
                  <c:v>16264.406619322206</c:v>
                </c:pt>
                <c:pt idx="172">
                  <c:v>16368.582162120108</c:v>
                </c:pt>
                <c:pt idx="173">
                  <c:v>16472.757704918011</c:v>
                </c:pt>
                <c:pt idx="174">
                  <c:v>16576.933247715904</c:v>
                </c:pt>
                <c:pt idx="175">
                  <c:v>16681.108790513812</c:v>
                </c:pt>
                <c:pt idx="176">
                  <c:v>16785.284333311709</c:v>
                </c:pt>
                <c:pt idx="177">
                  <c:v>16889.459876109606</c:v>
                </c:pt>
                <c:pt idx="178">
                  <c:v>16993.635418907506</c:v>
                </c:pt>
                <c:pt idx="179">
                  <c:v>17097.810961705407</c:v>
                </c:pt>
                <c:pt idx="180">
                  <c:v>17201.986504503315</c:v>
                </c:pt>
                <c:pt idx="181">
                  <c:v>17306.162047301212</c:v>
                </c:pt>
                <c:pt idx="182">
                  <c:v>17410.337590099112</c:v>
                </c:pt>
                <c:pt idx="183">
                  <c:v>17514.513132897013</c:v>
                </c:pt>
                <c:pt idx="184">
                  <c:v>17618.688675694917</c:v>
                </c:pt>
                <c:pt idx="185">
                  <c:v>17722.864218492814</c:v>
                </c:pt>
                <c:pt idx="186">
                  <c:v>17827.039761290711</c:v>
                </c:pt>
                <c:pt idx="187">
                  <c:v>17931.215304088615</c:v>
                </c:pt>
                <c:pt idx="188">
                  <c:v>18035.390846886512</c:v>
                </c:pt>
                <c:pt idx="189">
                  <c:v>18139.566389684423</c:v>
                </c:pt>
                <c:pt idx="190">
                  <c:v>18243.741932482317</c:v>
                </c:pt>
                <c:pt idx="191">
                  <c:v>18347.917475280221</c:v>
                </c:pt>
                <c:pt idx="192">
                  <c:v>18452.093018078114</c:v>
                </c:pt>
                <c:pt idx="193">
                  <c:v>18556.268560876015</c:v>
                </c:pt>
                <c:pt idx="194">
                  <c:v>18660.444103673923</c:v>
                </c:pt>
                <c:pt idx="195">
                  <c:v>18764.619646471809</c:v>
                </c:pt>
                <c:pt idx="196">
                  <c:v>18868.795189269724</c:v>
                </c:pt>
                <c:pt idx="197">
                  <c:v>18972.970732067621</c:v>
                </c:pt>
                <c:pt idx="198">
                  <c:v>19077.146274865514</c:v>
                </c:pt>
                <c:pt idx="199">
                  <c:v>19181.321817663425</c:v>
                </c:pt>
                <c:pt idx="200">
                  <c:v>19285.497360461322</c:v>
                </c:pt>
                <c:pt idx="201">
                  <c:v>19389.672903259223</c:v>
                </c:pt>
                <c:pt idx="202">
                  <c:v>19493.84844605712</c:v>
                </c:pt>
                <c:pt idx="203">
                  <c:v>19598.02398885502</c:v>
                </c:pt>
                <c:pt idx="204">
                  <c:v>19702.199531652917</c:v>
                </c:pt>
                <c:pt idx="205">
                  <c:v>19806.375074450822</c:v>
                </c:pt>
                <c:pt idx="206">
                  <c:v>19910.550617248722</c:v>
                </c:pt>
                <c:pt idx="207">
                  <c:v>20014.726160046626</c:v>
                </c:pt>
                <c:pt idx="208">
                  <c:v>20118.901702844527</c:v>
                </c:pt>
                <c:pt idx="209">
                  <c:v>20223.077245642427</c:v>
                </c:pt>
                <c:pt idx="210">
                  <c:v>20327.252788440324</c:v>
                </c:pt>
                <c:pt idx="211">
                  <c:v>20431.428331238229</c:v>
                </c:pt>
                <c:pt idx="212">
                  <c:v>20535.603874036122</c:v>
                </c:pt>
                <c:pt idx="213">
                  <c:v>20639.779416834026</c:v>
                </c:pt>
                <c:pt idx="214">
                  <c:v>20743.954959631927</c:v>
                </c:pt>
                <c:pt idx="215">
                  <c:v>20848.130502429827</c:v>
                </c:pt>
                <c:pt idx="216">
                  <c:v>20952.306045227731</c:v>
                </c:pt>
                <c:pt idx="217">
                  <c:v>21056.481588025636</c:v>
                </c:pt>
                <c:pt idx="218">
                  <c:v>21160.657130823532</c:v>
                </c:pt>
                <c:pt idx="219">
                  <c:v>21264.832673621433</c:v>
                </c:pt>
                <c:pt idx="220">
                  <c:v>21369.00821641933</c:v>
                </c:pt>
                <c:pt idx="221">
                  <c:v>21473.183759217234</c:v>
                </c:pt>
                <c:pt idx="222">
                  <c:v>21577.359302015127</c:v>
                </c:pt>
                <c:pt idx="223">
                  <c:v>21681.534844813035</c:v>
                </c:pt>
                <c:pt idx="224">
                  <c:v>21792.478371065732</c:v>
                </c:pt>
                <c:pt idx="225">
                  <c:v>21903.421897318429</c:v>
                </c:pt>
                <c:pt idx="226">
                  <c:v>22014.365423571126</c:v>
                </c:pt>
                <c:pt idx="227">
                  <c:v>22125.308949823822</c:v>
                </c:pt>
                <c:pt idx="228">
                  <c:v>22236.252476076512</c:v>
                </c:pt>
                <c:pt idx="229">
                  <c:v>22347.196002329219</c:v>
                </c:pt>
                <c:pt idx="230">
                  <c:v>22458.139528581905</c:v>
                </c:pt>
                <c:pt idx="231">
                  <c:v>22569.083054834609</c:v>
                </c:pt>
                <c:pt idx="232">
                  <c:v>22680.026581087306</c:v>
                </c:pt>
                <c:pt idx="233">
                  <c:v>22790.970107340003</c:v>
                </c:pt>
                <c:pt idx="234">
                  <c:v>22901.9136335927</c:v>
                </c:pt>
                <c:pt idx="235">
                  <c:v>23012.857159845393</c:v>
                </c:pt>
                <c:pt idx="236">
                  <c:v>23123.800686098093</c:v>
                </c:pt>
                <c:pt idx="237">
                  <c:v>23234.74421235079</c:v>
                </c:pt>
                <c:pt idx="238">
                  <c:v>23345.68773860349</c:v>
                </c:pt>
                <c:pt idx="239">
                  <c:v>23456.631264856176</c:v>
                </c:pt>
                <c:pt idx="240">
                  <c:v>23567.574791108884</c:v>
                </c:pt>
                <c:pt idx="241">
                  <c:v>23678.518317361573</c:v>
                </c:pt>
                <c:pt idx="242">
                  <c:v>23789.461843614281</c:v>
                </c:pt>
                <c:pt idx="243">
                  <c:v>23900.405369866967</c:v>
                </c:pt>
                <c:pt idx="244">
                  <c:v>24011.348896119671</c:v>
                </c:pt>
                <c:pt idx="245">
                  <c:v>24122.29242237236</c:v>
                </c:pt>
                <c:pt idx="246">
                  <c:v>24233.235948625057</c:v>
                </c:pt>
                <c:pt idx="247">
                  <c:v>24344.17947487775</c:v>
                </c:pt>
                <c:pt idx="248">
                  <c:v>24455.123001130454</c:v>
                </c:pt>
                <c:pt idx="249">
                  <c:v>24566.066527383147</c:v>
                </c:pt>
                <c:pt idx="250">
                  <c:v>24677.010053635844</c:v>
                </c:pt>
                <c:pt idx="251">
                  <c:v>24787.953579888537</c:v>
                </c:pt>
                <c:pt idx="252">
                  <c:v>24898.897106141241</c:v>
                </c:pt>
                <c:pt idx="253">
                  <c:v>25009.840632393934</c:v>
                </c:pt>
                <c:pt idx="254">
                  <c:v>25120.784158646635</c:v>
                </c:pt>
                <c:pt idx="255">
                  <c:v>25231.727684899335</c:v>
                </c:pt>
                <c:pt idx="256">
                  <c:v>25342.671211152025</c:v>
                </c:pt>
                <c:pt idx="257">
                  <c:v>25453.614737404718</c:v>
                </c:pt>
                <c:pt idx="258">
                  <c:v>25564.558263657422</c:v>
                </c:pt>
                <c:pt idx="259">
                  <c:v>25675.501789910119</c:v>
                </c:pt>
                <c:pt idx="260">
                  <c:v>25786.445316162819</c:v>
                </c:pt>
                <c:pt idx="261">
                  <c:v>25897.388842415516</c:v>
                </c:pt>
                <c:pt idx="262">
                  <c:v>26008.332368668205</c:v>
                </c:pt>
                <c:pt idx="263">
                  <c:v>26119.275894920913</c:v>
                </c:pt>
                <c:pt idx="264">
                  <c:v>26230.219421173602</c:v>
                </c:pt>
                <c:pt idx="265">
                  <c:v>26341.162947426295</c:v>
                </c:pt>
                <c:pt idx="266">
                  <c:v>26452.106473678996</c:v>
                </c:pt>
                <c:pt idx="267">
                  <c:v>26563.049999931693</c:v>
                </c:pt>
                <c:pt idx="268">
                  <c:v>26673.993526184386</c:v>
                </c:pt>
                <c:pt idx="269">
                  <c:v>26784.937052437086</c:v>
                </c:pt>
                <c:pt idx="270">
                  <c:v>26895.880578689779</c:v>
                </c:pt>
                <c:pt idx="271">
                  <c:v>27006.824104942483</c:v>
                </c:pt>
                <c:pt idx="272">
                  <c:v>27117.767631195176</c:v>
                </c:pt>
                <c:pt idx="273">
                  <c:v>27228.711157447869</c:v>
                </c:pt>
                <c:pt idx="274">
                  <c:v>27339.65468370057</c:v>
                </c:pt>
                <c:pt idx="275">
                  <c:v>27450.598209953267</c:v>
                </c:pt>
                <c:pt idx="276">
                  <c:v>27561.54173620596</c:v>
                </c:pt>
                <c:pt idx="277">
                  <c:v>27672.48526245866</c:v>
                </c:pt>
                <c:pt idx="278">
                  <c:v>27783.428788711364</c:v>
                </c:pt>
                <c:pt idx="279">
                  <c:v>27894.372314964057</c:v>
                </c:pt>
                <c:pt idx="280">
                  <c:v>28005.31584121675</c:v>
                </c:pt>
                <c:pt idx="281">
                  <c:v>28116.259367469444</c:v>
                </c:pt>
                <c:pt idx="282">
                  <c:v>28227.202893722151</c:v>
                </c:pt>
                <c:pt idx="283">
                  <c:v>28338.146419974841</c:v>
                </c:pt>
                <c:pt idx="284">
                  <c:v>28449.089946227534</c:v>
                </c:pt>
                <c:pt idx="285">
                  <c:v>28560.033472480231</c:v>
                </c:pt>
                <c:pt idx="286">
                  <c:v>28670.976998732931</c:v>
                </c:pt>
                <c:pt idx="287">
                  <c:v>28781.920524985624</c:v>
                </c:pt>
                <c:pt idx="288">
                  <c:v>28892.864051238321</c:v>
                </c:pt>
                <c:pt idx="289">
                  <c:v>29003.807577491014</c:v>
                </c:pt>
                <c:pt idx="290">
                  <c:v>29114.751103743722</c:v>
                </c:pt>
                <c:pt idx="291">
                  <c:v>29225.694629996411</c:v>
                </c:pt>
                <c:pt idx="292">
                  <c:v>29336.638156249108</c:v>
                </c:pt>
                <c:pt idx="293">
                  <c:v>29447.581682501812</c:v>
                </c:pt>
                <c:pt idx="294">
                  <c:v>29558.525208754505</c:v>
                </c:pt>
                <c:pt idx="295">
                  <c:v>29669.468735007209</c:v>
                </c:pt>
                <c:pt idx="296">
                  <c:v>29780.412261259899</c:v>
                </c:pt>
                <c:pt idx="297">
                  <c:v>29891.355787512595</c:v>
                </c:pt>
                <c:pt idx="298">
                  <c:v>30002.299313765296</c:v>
                </c:pt>
                <c:pt idx="299">
                  <c:v>30113.242840017989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227-4AB7-8510-152E9619683F}"/>
            </c:ext>
          </c:extLst>
        </c:ser>
        <c:dLbls/>
        <c:marker val="1"/>
        <c:axId val="143544320"/>
        <c:axId val="143545856"/>
      </c:lineChart>
      <c:catAx>
        <c:axId val="143544320"/>
        <c:scaling>
          <c:orientation val="minMax"/>
        </c:scaling>
        <c:axPos val="b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3545856"/>
        <c:crosses val="autoZero"/>
        <c:auto val="1"/>
        <c:lblAlgn val="ctr"/>
        <c:lblOffset val="100"/>
      </c:catAx>
      <c:valAx>
        <c:axId val="14354585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3544320"/>
        <c:crosses val="autoZero"/>
        <c:crossBetween val="between"/>
        <c:dispUnits>
          <c:builtInUnit val="thousands"/>
          <c:dispUnitsLbl>
            <c:layout>
              <c:manualLayout>
                <c:xMode val="edge"/>
                <c:yMode val="edge"/>
                <c:x val="2.0395160244533153E-2"/>
                <c:y val="0.15150018747656546"/>
              </c:manualLayout>
            </c:layout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fa-IR" sz="1100" b="0" i="0" baseline="0">
                      <a:solidFill>
                        <a:schemeClr val="tx1"/>
                      </a:solidFill>
                      <a:effectLst/>
                      <a:latin typeface="Bahij Zar" panose="02040503050201020203" pitchFamily="18" charset="-78"/>
                      <a:cs typeface="Bahij Zar" panose="02040503050201020203" pitchFamily="18" charset="-78"/>
                    </a:rPr>
                    <a:t>ارقام به میلیارد افغانی</a:t>
                  </a:r>
                  <a:endParaRPr lang="en-US" sz="1100">
                    <a:solidFill>
                      <a:schemeClr val="tx1"/>
                    </a:solidFill>
                    <a:effectLst/>
                    <a:latin typeface="Bahij Zar" panose="02040503050201020203" pitchFamily="18" charset="-78"/>
                    <a:cs typeface="Bahij Zar" panose="02040503050201020203" pitchFamily="18" charset="-78"/>
                  </a:endParaRPr>
                </a:p>
              </c:rich>
            </c:tx>
            <c:spPr>
              <a:noFill/>
              <a:ln>
                <a:noFill/>
              </a:ln>
              <a:effectLst/>
            </c:spPr>
          </c:dispUnitsLbl>
        </c:dispUnits>
      </c:valAx>
      <c:spPr>
        <a:noFill/>
        <a:ln w="25400">
          <a:noFill/>
        </a:ln>
        <a:effectLst/>
      </c:spPr>
    </c:plotArea>
    <c:legend>
      <c:legendPos val="b"/>
      <c:legendEntry>
        <c:idx val="0"/>
        <c:delete val="1"/>
      </c:legendEntry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200" b="1" i="0" baseline="0">
                <a:solidFill>
                  <a:schemeClr val="tx1"/>
                </a:solidFill>
                <a:effectLst/>
                <a:latin typeface="Bahij Zar" panose="02040503050201020203" pitchFamily="18" charset="-78"/>
                <a:cs typeface="Bahij Zar" panose="02040503050201020203" pitchFamily="18" charset="-78"/>
              </a:rPr>
              <a:t>جمع آوری عواید توسط مستوفیت ها در سال 1399</a:t>
            </a:r>
            <a:endParaRPr lang="en-US" sz="1050">
              <a:solidFill>
                <a:schemeClr val="tx1"/>
              </a:solidFill>
              <a:effectLst/>
              <a:latin typeface="Bahij Zar" panose="02040503050201020203" pitchFamily="18" charset="-78"/>
              <a:cs typeface="Bahij Zar" panose="02040503050201020203" pitchFamily="18" charset="-78"/>
            </a:endParaRPr>
          </a:p>
        </c:rich>
      </c:tx>
      <c:layout/>
      <c:spPr>
        <a:noFill/>
        <a:ln>
          <a:noFill/>
        </a:ln>
        <a:effectLst/>
      </c:spPr>
    </c:title>
    <c:plotArea>
      <c:layout/>
      <c:lineChart>
        <c:grouping val="standard"/>
        <c:ser>
          <c:idx val="0"/>
          <c:order val="0"/>
          <c:tx>
            <c:strRef>
              <c:f>Sheet1!$D$22</c:f>
              <c:strCache>
                <c:ptCount val="1"/>
                <c:pt idx="0">
                  <c:v>Working Day's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Sheet1!$D$23:$D$322</c:f>
              <c:numCache>
                <c:formatCode>General</c:formatCode>
                <c:ptCount val="30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1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  <c:pt idx="45">
                  <c:v>1</c:v>
                </c:pt>
                <c:pt idx="46">
                  <c:v>1</c:v>
                </c:pt>
                <c:pt idx="47">
                  <c:v>1</c:v>
                </c:pt>
                <c:pt idx="48">
                  <c:v>1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2">
                  <c:v>1</c:v>
                </c:pt>
                <c:pt idx="53">
                  <c:v>1</c:v>
                </c:pt>
                <c:pt idx="54">
                  <c:v>1</c:v>
                </c:pt>
                <c:pt idx="55">
                  <c:v>1</c:v>
                </c:pt>
                <c:pt idx="56">
                  <c:v>1</c:v>
                </c:pt>
                <c:pt idx="57">
                  <c:v>1</c:v>
                </c:pt>
                <c:pt idx="58">
                  <c:v>1</c:v>
                </c:pt>
                <c:pt idx="59">
                  <c:v>1</c:v>
                </c:pt>
                <c:pt idx="60">
                  <c:v>1</c:v>
                </c:pt>
                <c:pt idx="61">
                  <c:v>1</c:v>
                </c:pt>
                <c:pt idx="62">
                  <c:v>1</c:v>
                </c:pt>
                <c:pt idx="63">
                  <c:v>1</c:v>
                </c:pt>
                <c:pt idx="64">
                  <c:v>1</c:v>
                </c:pt>
                <c:pt idx="65">
                  <c:v>1</c:v>
                </c:pt>
                <c:pt idx="66">
                  <c:v>1</c:v>
                </c:pt>
                <c:pt idx="67">
                  <c:v>1</c:v>
                </c:pt>
                <c:pt idx="68">
                  <c:v>1</c:v>
                </c:pt>
                <c:pt idx="69">
                  <c:v>1</c:v>
                </c:pt>
                <c:pt idx="70">
                  <c:v>1</c:v>
                </c:pt>
                <c:pt idx="71">
                  <c:v>1</c:v>
                </c:pt>
                <c:pt idx="72">
                  <c:v>1</c:v>
                </c:pt>
                <c:pt idx="73">
                  <c:v>1</c:v>
                </c:pt>
                <c:pt idx="74">
                  <c:v>1</c:v>
                </c:pt>
                <c:pt idx="75">
                  <c:v>1</c:v>
                </c:pt>
                <c:pt idx="76">
                  <c:v>1</c:v>
                </c:pt>
                <c:pt idx="77">
                  <c:v>1</c:v>
                </c:pt>
                <c:pt idx="78">
                  <c:v>1</c:v>
                </c:pt>
                <c:pt idx="79">
                  <c:v>1</c:v>
                </c:pt>
                <c:pt idx="80">
                  <c:v>1</c:v>
                </c:pt>
                <c:pt idx="81">
                  <c:v>1</c:v>
                </c:pt>
                <c:pt idx="82">
                  <c:v>1</c:v>
                </c:pt>
                <c:pt idx="83">
                  <c:v>1</c:v>
                </c:pt>
                <c:pt idx="84">
                  <c:v>1</c:v>
                </c:pt>
                <c:pt idx="85">
                  <c:v>1</c:v>
                </c:pt>
                <c:pt idx="86">
                  <c:v>1</c:v>
                </c:pt>
                <c:pt idx="87">
                  <c:v>1</c:v>
                </c:pt>
                <c:pt idx="88">
                  <c:v>1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1</c:v>
                </c:pt>
                <c:pt idx="99">
                  <c:v>1</c:v>
                </c:pt>
                <c:pt idx="100">
                  <c:v>1</c:v>
                </c:pt>
                <c:pt idx="101">
                  <c:v>1</c:v>
                </c:pt>
                <c:pt idx="102">
                  <c:v>1</c:v>
                </c:pt>
                <c:pt idx="103">
                  <c:v>1</c:v>
                </c:pt>
                <c:pt idx="104">
                  <c:v>1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  <c:pt idx="151">
                  <c:v>1</c:v>
                </c:pt>
                <c:pt idx="152">
                  <c:v>1</c:v>
                </c:pt>
                <c:pt idx="153">
                  <c:v>1</c:v>
                </c:pt>
                <c:pt idx="154">
                  <c:v>1</c:v>
                </c:pt>
                <c:pt idx="155">
                  <c:v>1</c:v>
                </c:pt>
                <c:pt idx="156">
                  <c:v>1</c:v>
                </c:pt>
                <c:pt idx="157">
                  <c:v>1</c:v>
                </c:pt>
                <c:pt idx="158">
                  <c:v>1</c:v>
                </c:pt>
                <c:pt idx="159">
                  <c:v>1</c:v>
                </c:pt>
                <c:pt idx="160">
                  <c:v>1</c:v>
                </c:pt>
                <c:pt idx="161">
                  <c:v>1</c:v>
                </c:pt>
                <c:pt idx="162">
                  <c:v>1</c:v>
                </c:pt>
                <c:pt idx="163">
                  <c:v>1</c:v>
                </c:pt>
                <c:pt idx="164">
                  <c:v>1</c:v>
                </c:pt>
                <c:pt idx="165">
                  <c:v>1</c:v>
                </c:pt>
                <c:pt idx="166">
                  <c:v>1</c:v>
                </c:pt>
                <c:pt idx="167">
                  <c:v>1</c:v>
                </c:pt>
                <c:pt idx="168">
                  <c:v>1</c:v>
                </c:pt>
                <c:pt idx="169">
                  <c:v>1</c:v>
                </c:pt>
                <c:pt idx="170">
                  <c:v>1</c:v>
                </c:pt>
                <c:pt idx="171">
                  <c:v>1</c:v>
                </c:pt>
                <c:pt idx="172">
                  <c:v>1</c:v>
                </c:pt>
                <c:pt idx="173">
                  <c:v>1</c:v>
                </c:pt>
                <c:pt idx="174">
                  <c:v>1</c:v>
                </c:pt>
                <c:pt idx="175">
                  <c:v>1</c:v>
                </c:pt>
                <c:pt idx="176">
                  <c:v>1</c:v>
                </c:pt>
                <c:pt idx="177">
                  <c:v>1</c:v>
                </c:pt>
                <c:pt idx="178">
                  <c:v>1</c:v>
                </c:pt>
                <c:pt idx="179">
                  <c:v>1</c:v>
                </c:pt>
                <c:pt idx="180">
                  <c:v>1</c:v>
                </c:pt>
                <c:pt idx="181">
                  <c:v>1</c:v>
                </c:pt>
                <c:pt idx="182">
                  <c:v>1</c:v>
                </c:pt>
                <c:pt idx="183">
                  <c:v>1</c:v>
                </c:pt>
                <c:pt idx="184">
                  <c:v>1</c:v>
                </c:pt>
                <c:pt idx="185">
                  <c:v>1</c:v>
                </c:pt>
                <c:pt idx="186">
                  <c:v>1</c:v>
                </c:pt>
                <c:pt idx="187">
                  <c:v>1</c:v>
                </c:pt>
                <c:pt idx="188">
                  <c:v>1</c:v>
                </c:pt>
                <c:pt idx="189">
                  <c:v>1</c:v>
                </c:pt>
                <c:pt idx="190">
                  <c:v>1</c:v>
                </c:pt>
                <c:pt idx="191">
                  <c:v>1</c:v>
                </c:pt>
                <c:pt idx="192">
                  <c:v>1</c:v>
                </c:pt>
                <c:pt idx="193">
                  <c:v>1</c:v>
                </c:pt>
                <c:pt idx="194">
                  <c:v>1</c:v>
                </c:pt>
                <c:pt idx="195">
                  <c:v>1</c:v>
                </c:pt>
                <c:pt idx="196">
                  <c:v>1</c:v>
                </c:pt>
                <c:pt idx="197">
                  <c:v>1</c:v>
                </c:pt>
                <c:pt idx="198">
                  <c:v>1</c:v>
                </c:pt>
                <c:pt idx="199">
                  <c:v>1</c:v>
                </c:pt>
                <c:pt idx="200">
                  <c:v>1</c:v>
                </c:pt>
                <c:pt idx="201">
                  <c:v>1</c:v>
                </c:pt>
                <c:pt idx="202">
                  <c:v>1</c:v>
                </c:pt>
                <c:pt idx="203">
                  <c:v>1</c:v>
                </c:pt>
                <c:pt idx="204">
                  <c:v>1</c:v>
                </c:pt>
                <c:pt idx="205">
                  <c:v>1</c:v>
                </c:pt>
                <c:pt idx="206">
                  <c:v>1</c:v>
                </c:pt>
                <c:pt idx="207">
                  <c:v>1</c:v>
                </c:pt>
                <c:pt idx="208">
                  <c:v>1</c:v>
                </c:pt>
                <c:pt idx="209">
                  <c:v>1</c:v>
                </c:pt>
                <c:pt idx="210">
                  <c:v>1</c:v>
                </c:pt>
                <c:pt idx="211">
                  <c:v>1</c:v>
                </c:pt>
                <c:pt idx="212">
                  <c:v>1</c:v>
                </c:pt>
                <c:pt idx="213">
                  <c:v>1</c:v>
                </c:pt>
                <c:pt idx="214">
                  <c:v>1</c:v>
                </c:pt>
                <c:pt idx="215">
                  <c:v>1</c:v>
                </c:pt>
                <c:pt idx="216">
                  <c:v>1</c:v>
                </c:pt>
                <c:pt idx="217">
                  <c:v>1</c:v>
                </c:pt>
                <c:pt idx="218">
                  <c:v>1</c:v>
                </c:pt>
                <c:pt idx="219">
                  <c:v>1</c:v>
                </c:pt>
                <c:pt idx="220">
                  <c:v>1</c:v>
                </c:pt>
                <c:pt idx="221">
                  <c:v>1</c:v>
                </c:pt>
                <c:pt idx="222">
                  <c:v>1</c:v>
                </c:pt>
                <c:pt idx="223">
                  <c:v>1</c:v>
                </c:pt>
                <c:pt idx="224">
                  <c:v>1</c:v>
                </c:pt>
                <c:pt idx="225">
                  <c:v>1</c:v>
                </c:pt>
                <c:pt idx="226">
                  <c:v>1</c:v>
                </c:pt>
                <c:pt idx="227">
                  <c:v>1</c:v>
                </c:pt>
                <c:pt idx="228">
                  <c:v>1</c:v>
                </c:pt>
                <c:pt idx="229">
                  <c:v>1</c:v>
                </c:pt>
                <c:pt idx="230">
                  <c:v>1</c:v>
                </c:pt>
                <c:pt idx="231">
                  <c:v>1</c:v>
                </c:pt>
                <c:pt idx="232">
                  <c:v>1</c:v>
                </c:pt>
                <c:pt idx="233">
                  <c:v>1</c:v>
                </c:pt>
                <c:pt idx="234">
                  <c:v>1</c:v>
                </c:pt>
                <c:pt idx="235">
                  <c:v>1</c:v>
                </c:pt>
                <c:pt idx="236">
                  <c:v>1</c:v>
                </c:pt>
                <c:pt idx="237">
                  <c:v>1</c:v>
                </c:pt>
                <c:pt idx="238">
                  <c:v>1</c:v>
                </c:pt>
                <c:pt idx="239">
                  <c:v>1</c:v>
                </c:pt>
                <c:pt idx="240">
                  <c:v>1</c:v>
                </c:pt>
                <c:pt idx="241">
                  <c:v>1</c:v>
                </c:pt>
                <c:pt idx="242">
                  <c:v>1</c:v>
                </c:pt>
                <c:pt idx="243">
                  <c:v>1</c:v>
                </c:pt>
                <c:pt idx="244">
                  <c:v>1</c:v>
                </c:pt>
                <c:pt idx="245">
                  <c:v>1</c:v>
                </c:pt>
                <c:pt idx="246">
                  <c:v>1</c:v>
                </c:pt>
                <c:pt idx="247">
                  <c:v>1</c:v>
                </c:pt>
                <c:pt idx="248">
                  <c:v>1</c:v>
                </c:pt>
                <c:pt idx="249">
                  <c:v>1</c:v>
                </c:pt>
                <c:pt idx="250">
                  <c:v>1</c:v>
                </c:pt>
                <c:pt idx="251">
                  <c:v>1</c:v>
                </c:pt>
                <c:pt idx="252">
                  <c:v>1</c:v>
                </c:pt>
                <c:pt idx="253">
                  <c:v>1</c:v>
                </c:pt>
                <c:pt idx="254">
                  <c:v>1</c:v>
                </c:pt>
                <c:pt idx="255">
                  <c:v>1</c:v>
                </c:pt>
                <c:pt idx="256">
                  <c:v>1</c:v>
                </c:pt>
                <c:pt idx="257">
                  <c:v>1</c:v>
                </c:pt>
                <c:pt idx="258">
                  <c:v>1</c:v>
                </c:pt>
                <c:pt idx="259">
                  <c:v>1</c:v>
                </c:pt>
                <c:pt idx="260">
                  <c:v>1</c:v>
                </c:pt>
                <c:pt idx="261">
                  <c:v>1</c:v>
                </c:pt>
                <c:pt idx="262">
                  <c:v>1</c:v>
                </c:pt>
                <c:pt idx="263">
                  <c:v>1</c:v>
                </c:pt>
                <c:pt idx="264">
                  <c:v>1</c:v>
                </c:pt>
                <c:pt idx="265">
                  <c:v>1</c:v>
                </c:pt>
                <c:pt idx="266">
                  <c:v>1</c:v>
                </c:pt>
                <c:pt idx="267">
                  <c:v>1</c:v>
                </c:pt>
                <c:pt idx="268">
                  <c:v>1</c:v>
                </c:pt>
                <c:pt idx="269">
                  <c:v>1</c:v>
                </c:pt>
                <c:pt idx="270">
                  <c:v>1</c:v>
                </c:pt>
                <c:pt idx="271">
                  <c:v>1</c:v>
                </c:pt>
                <c:pt idx="272">
                  <c:v>1</c:v>
                </c:pt>
                <c:pt idx="273">
                  <c:v>1</c:v>
                </c:pt>
                <c:pt idx="274">
                  <c:v>1</c:v>
                </c:pt>
                <c:pt idx="275">
                  <c:v>1</c:v>
                </c:pt>
                <c:pt idx="276">
                  <c:v>1</c:v>
                </c:pt>
                <c:pt idx="277">
                  <c:v>1</c:v>
                </c:pt>
                <c:pt idx="278">
                  <c:v>1</c:v>
                </c:pt>
                <c:pt idx="279">
                  <c:v>1</c:v>
                </c:pt>
                <c:pt idx="280">
                  <c:v>1</c:v>
                </c:pt>
                <c:pt idx="281">
                  <c:v>1</c:v>
                </c:pt>
                <c:pt idx="282">
                  <c:v>1</c:v>
                </c:pt>
                <c:pt idx="283">
                  <c:v>1</c:v>
                </c:pt>
                <c:pt idx="284">
                  <c:v>1</c:v>
                </c:pt>
                <c:pt idx="285">
                  <c:v>1</c:v>
                </c:pt>
                <c:pt idx="286">
                  <c:v>1</c:v>
                </c:pt>
                <c:pt idx="287">
                  <c:v>1</c:v>
                </c:pt>
                <c:pt idx="288">
                  <c:v>1</c:v>
                </c:pt>
                <c:pt idx="289">
                  <c:v>1</c:v>
                </c:pt>
                <c:pt idx="290">
                  <c:v>1</c:v>
                </c:pt>
                <c:pt idx="291">
                  <c:v>1</c:v>
                </c:pt>
                <c:pt idx="292">
                  <c:v>1</c:v>
                </c:pt>
                <c:pt idx="293">
                  <c:v>1</c:v>
                </c:pt>
                <c:pt idx="294">
                  <c:v>1</c:v>
                </c:pt>
                <c:pt idx="295">
                  <c:v>1</c:v>
                </c:pt>
                <c:pt idx="296">
                  <c:v>1</c:v>
                </c:pt>
                <c:pt idx="297">
                  <c:v>1</c:v>
                </c:pt>
                <c:pt idx="298">
                  <c:v>1</c:v>
                </c:pt>
                <c:pt idx="299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D0B-4540-AEE9-A6CCCDAD6F28}"/>
            </c:ext>
          </c:extLst>
        </c:ser>
        <c:ser>
          <c:idx val="1"/>
          <c:order val="1"/>
          <c:tx>
            <c:strRef>
              <c:f>Sheet1!$P$22</c:f>
              <c:strCache>
                <c:ptCount val="1"/>
                <c:pt idx="0">
                  <c:v>جمع آوری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150"/>
              <c:layout/>
              <c:tx>
                <c:rich>
                  <a:bodyPr/>
                  <a:lstStyle/>
                  <a:p>
                    <a:r>
                      <a:rPr lang="en-US" sz="1000" b="1">
                        <a:solidFill>
                          <a:schemeClr val="tx1"/>
                        </a:solidFill>
                        <a:latin typeface="Bahij Zar" panose="02040503050201020203" pitchFamily="18" charset="-78"/>
                        <a:cs typeface="Bahij Zar" panose="02040503050201020203" pitchFamily="18" charset="-78"/>
                      </a:rPr>
                      <a:t>6.17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D0B-4540-AEE9-A6CCCDAD6F28}"/>
                </c:ext>
              </c:extLst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Sheet1!$V$23:$V$173</c:f>
              <c:numCache>
                <c:formatCode>_(* #,##0.00_);_(* \(#,##0.00\);_(* "-"??_);_(@_)</c:formatCode>
                <c:ptCount val="151"/>
                <c:pt idx="0">
                  <c:v>47.727736412307692</c:v>
                </c:pt>
                <c:pt idx="1">
                  <c:v>95.45547282461537</c:v>
                </c:pt>
                <c:pt idx="2">
                  <c:v>143.18320923692306</c:v>
                </c:pt>
                <c:pt idx="3">
                  <c:v>190.91094564923077</c:v>
                </c:pt>
                <c:pt idx="4">
                  <c:v>238.63868206153842</c:v>
                </c:pt>
                <c:pt idx="5">
                  <c:v>286.36641847384618</c:v>
                </c:pt>
                <c:pt idx="6">
                  <c:v>334.09415488615389</c:v>
                </c:pt>
                <c:pt idx="7">
                  <c:v>381.82189129846165</c:v>
                </c:pt>
                <c:pt idx="8">
                  <c:v>429.54962771076936</c:v>
                </c:pt>
                <c:pt idx="9">
                  <c:v>477.27736412307701</c:v>
                </c:pt>
                <c:pt idx="10">
                  <c:v>525.00510053538471</c:v>
                </c:pt>
                <c:pt idx="11">
                  <c:v>572.7328369476927</c:v>
                </c:pt>
                <c:pt idx="12">
                  <c:v>620.46057336000001</c:v>
                </c:pt>
                <c:pt idx="13">
                  <c:v>668.18830977230789</c:v>
                </c:pt>
                <c:pt idx="14">
                  <c:v>715.9160461846152</c:v>
                </c:pt>
                <c:pt idx="15">
                  <c:v>763.64378259692319</c:v>
                </c:pt>
                <c:pt idx="16">
                  <c:v>811.3715190092305</c:v>
                </c:pt>
                <c:pt idx="17">
                  <c:v>859.09925542153826</c:v>
                </c:pt>
                <c:pt idx="18">
                  <c:v>906.8269918338458</c:v>
                </c:pt>
                <c:pt idx="19">
                  <c:v>954.55472824615367</c:v>
                </c:pt>
                <c:pt idx="20">
                  <c:v>1002.2824646584613</c:v>
                </c:pt>
                <c:pt idx="21">
                  <c:v>1050.0102010707692</c:v>
                </c:pt>
                <c:pt idx="22">
                  <c:v>1097.7379374830768</c:v>
                </c:pt>
                <c:pt idx="23">
                  <c:v>1145.4656738953845</c:v>
                </c:pt>
                <c:pt idx="24">
                  <c:v>1193.1934103076915</c:v>
                </c:pt>
                <c:pt idx="25">
                  <c:v>1240.9211467199996</c:v>
                </c:pt>
                <c:pt idx="26">
                  <c:v>1298.9293703399997</c:v>
                </c:pt>
                <c:pt idx="27">
                  <c:v>1356.93759396</c:v>
                </c:pt>
                <c:pt idx="28">
                  <c:v>1414.94581758</c:v>
                </c:pt>
                <c:pt idx="29">
                  <c:v>1472.9540411999999</c:v>
                </c:pt>
                <c:pt idx="30">
                  <c:v>1530.96226482</c:v>
                </c:pt>
                <c:pt idx="31">
                  <c:v>1588.9704884400001</c:v>
                </c:pt>
                <c:pt idx="32">
                  <c:v>1646.9787120600001</c:v>
                </c:pt>
                <c:pt idx="33">
                  <c:v>1704.9869356800004</c:v>
                </c:pt>
                <c:pt idx="34">
                  <c:v>1762.9951593000005</c:v>
                </c:pt>
                <c:pt idx="35">
                  <c:v>1821.0033829200004</c:v>
                </c:pt>
                <c:pt idx="36">
                  <c:v>1879.0116065400005</c:v>
                </c:pt>
                <c:pt idx="37">
                  <c:v>1937.0198301600005</c:v>
                </c:pt>
                <c:pt idx="38">
                  <c:v>1995.0280537800011</c:v>
                </c:pt>
                <c:pt idx="39">
                  <c:v>2053.0362774000005</c:v>
                </c:pt>
                <c:pt idx="40">
                  <c:v>2111.0445010200001</c:v>
                </c:pt>
                <c:pt idx="41">
                  <c:v>2169.0527246400006</c:v>
                </c:pt>
                <c:pt idx="42">
                  <c:v>2227.0609482600007</c:v>
                </c:pt>
                <c:pt idx="43">
                  <c:v>2285.0691718800012</c:v>
                </c:pt>
                <c:pt idx="44">
                  <c:v>2343.0773955000013</c:v>
                </c:pt>
                <c:pt idx="45">
                  <c:v>2401.0856191200005</c:v>
                </c:pt>
                <c:pt idx="46">
                  <c:v>2459.093842740001</c:v>
                </c:pt>
                <c:pt idx="47">
                  <c:v>2517.1020663600007</c:v>
                </c:pt>
                <c:pt idx="48">
                  <c:v>2575.1102899800007</c:v>
                </c:pt>
                <c:pt idx="49">
                  <c:v>2633.1185136000017</c:v>
                </c:pt>
                <c:pt idx="50">
                  <c:v>2691.1946512199997</c:v>
                </c:pt>
                <c:pt idx="51">
                  <c:v>2691.1946512199997</c:v>
                </c:pt>
                <c:pt idx="52">
                  <c:v>2691.1946512199997</c:v>
                </c:pt>
                <c:pt idx="53">
                  <c:v>2699.4516470200001</c:v>
                </c:pt>
                <c:pt idx="54">
                  <c:v>2781.4516470200001</c:v>
                </c:pt>
                <c:pt idx="55">
                  <c:v>2861.6148155199999</c:v>
                </c:pt>
                <c:pt idx="56">
                  <c:v>2871</c:v>
                </c:pt>
                <c:pt idx="57">
                  <c:v>2893.4951625200006</c:v>
                </c:pt>
                <c:pt idx="58">
                  <c:v>2986.5370315200003</c:v>
                </c:pt>
                <c:pt idx="59">
                  <c:v>3055.3369105200004</c:v>
                </c:pt>
                <c:pt idx="60">
                  <c:v>3091.2787237199996</c:v>
                </c:pt>
                <c:pt idx="61">
                  <c:v>3127.4395587200002</c:v>
                </c:pt>
                <c:pt idx="62">
                  <c:v>3149.4395587200002</c:v>
                </c:pt>
                <c:pt idx="63">
                  <c:v>3172.3836077199999</c:v>
                </c:pt>
                <c:pt idx="64">
                  <c:v>3234.7015877199997</c:v>
                </c:pt>
                <c:pt idx="65">
                  <c:v>3243.4423577199996</c:v>
                </c:pt>
                <c:pt idx="66">
                  <c:v>3264.6325867199998</c:v>
                </c:pt>
                <c:pt idx="67">
                  <c:v>3309.7818607199993</c:v>
                </c:pt>
                <c:pt idx="68">
                  <c:v>3452.9866427199995</c:v>
                </c:pt>
                <c:pt idx="69">
                  <c:v>3546.9616109100002</c:v>
                </c:pt>
                <c:pt idx="70">
                  <c:v>3640.9365791000005</c:v>
                </c:pt>
                <c:pt idx="71">
                  <c:v>3734.9115472900016</c:v>
                </c:pt>
                <c:pt idx="72">
                  <c:v>3828.886515480001</c:v>
                </c:pt>
                <c:pt idx="73">
                  <c:v>3922.8614836700012</c:v>
                </c:pt>
                <c:pt idx="74">
                  <c:v>4016.8364518600015</c:v>
                </c:pt>
                <c:pt idx="75">
                  <c:v>4110.8114200500022</c:v>
                </c:pt>
                <c:pt idx="76">
                  <c:v>4127.3450983500015</c:v>
                </c:pt>
                <c:pt idx="77">
                  <c:v>4143.87877665</c:v>
                </c:pt>
                <c:pt idx="78">
                  <c:v>4160.4124549499993</c:v>
                </c:pt>
                <c:pt idx="79">
                  <c:v>4176.9461332499995</c:v>
                </c:pt>
                <c:pt idx="80">
                  <c:v>4193.479811549998</c:v>
                </c:pt>
                <c:pt idx="81">
                  <c:v>4193.4798115499998</c:v>
                </c:pt>
                <c:pt idx="82">
                  <c:v>4326.2456245500016</c:v>
                </c:pt>
                <c:pt idx="83">
                  <c:v>4383.9743765499998</c:v>
                </c:pt>
                <c:pt idx="84">
                  <c:v>4420.8938035500014</c:v>
                </c:pt>
                <c:pt idx="85">
                  <c:v>4464.8938035500014</c:v>
                </c:pt>
                <c:pt idx="86">
                  <c:v>4504.8028635500013</c:v>
                </c:pt>
                <c:pt idx="87">
                  <c:v>4521.0965895500012</c:v>
                </c:pt>
                <c:pt idx="88">
                  <c:v>4550.2672795500011</c:v>
                </c:pt>
                <c:pt idx="89">
                  <c:v>4565.1562775500024</c:v>
                </c:pt>
                <c:pt idx="90">
                  <c:v>4591.8098740500009</c:v>
                </c:pt>
                <c:pt idx="91">
                  <c:v>4621.7116000500009</c:v>
                </c:pt>
                <c:pt idx="92">
                  <c:v>4659.4784510499994</c:v>
                </c:pt>
                <c:pt idx="93">
                  <c:v>4681.0258690500013</c:v>
                </c:pt>
                <c:pt idx="94">
                  <c:v>4691.5328820499999</c:v>
                </c:pt>
                <c:pt idx="95">
                  <c:v>4699.5328820499999</c:v>
                </c:pt>
                <c:pt idx="96">
                  <c:v>4704.9104440500014</c:v>
                </c:pt>
                <c:pt idx="97">
                  <c:v>4737.2427700500002</c:v>
                </c:pt>
                <c:pt idx="98">
                  <c:v>4797.2727800500006</c:v>
                </c:pt>
                <c:pt idx="99">
                  <c:v>4852.2727800500006</c:v>
                </c:pt>
                <c:pt idx="100">
                  <c:v>4969.9689480500001</c:v>
                </c:pt>
                <c:pt idx="101">
                  <c:v>4992.9689480500001</c:v>
                </c:pt>
                <c:pt idx="102">
                  <c:v>4992.9689480500001</c:v>
                </c:pt>
                <c:pt idx="103">
                  <c:v>5014.180635050001</c:v>
                </c:pt>
                <c:pt idx="104">
                  <c:v>5068.8972870500002</c:v>
                </c:pt>
                <c:pt idx="105">
                  <c:v>5071.8524300500012</c:v>
                </c:pt>
                <c:pt idx="106">
                  <c:v>5072.1384930499999</c:v>
                </c:pt>
                <c:pt idx="107">
                  <c:v>5101.1941030500011</c:v>
                </c:pt>
                <c:pt idx="108">
                  <c:v>5267.8825405500011</c:v>
                </c:pt>
                <c:pt idx="109">
                  <c:v>5276.8825405500011</c:v>
                </c:pt>
                <c:pt idx="110">
                  <c:v>5284.4560185500004</c:v>
                </c:pt>
                <c:pt idx="111">
                  <c:v>5294.09387255</c:v>
                </c:pt>
                <c:pt idx="112">
                  <c:v>5304.9477405499993</c:v>
                </c:pt>
                <c:pt idx="113">
                  <c:v>5330.9079590500005</c:v>
                </c:pt>
                <c:pt idx="114">
                  <c:v>5340.4488090499999</c:v>
                </c:pt>
                <c:pt idx="115">
                  <c:v>5387.8315780500016</c:v>
                </c:pt>
                <c:pt idx="116">
                  <c:v>5409.04490205</c:v>
                </c:pt>
                <c:pt idx="117">
                  <c:v>5416.0270870499999</c:v>
                </c:pt>
                <c:pt idx="118">
                  <c:v>5421.2270870499997</c:v>
                </c:pt>
                <c:pt idx="119">
                  <c:v>5436.8612320500024</c:v>
                </c:pt>
                <c:pt idx="120">
                  <c:v>5488.6929870500007</c:v>
                </c:pt>
                <c:pt idx="121">
                  <c:v>5505.8217910500007</c:v>
                </c:pt>
                <c:pt idx="122">
                  <c:v>5521.5436710500007</c:v>
                </c:pt>
                <c:pt idx="123">
                  <c:v>5521.5436710500007</c:v>
                </c:pt>
                <c:pt idx="124">
                  <c:v>5647.2877380499995</c:v>
                </c:pt>
                <c:pt idx="125">
                  <c:v>5734.2877380499995</c:v>
                </c:pt>
                <c:pt idx="126">
                  <c:v>5772.7620520500004</c:v>
                </c:pt>
                <c:pt idx="127">
                  <c:v>5772.7620520500004</c:v>
                </c:pt>
                <c:pt idx="128">
                  <c:v>5777.7620520500004</c:v>
                </c:pt>
                <c:pt idx="129">
                  <c:v>5787.7620520500004</c:v>
                </c:pt>
                <c:pt idx="130">
                  <c:v>5787.7620520500004</c:v>
                </c:pt>
                <c:pt idx="131">
                  <c:v>5794.7420960500003</c:v>
                </c:pt>
                <c:pt idx="132">
                  <c:v>5848.3495700500007</c:v>
                </c:pt>
                <c:pt idx="133">
                  <c:v>5872.102115050001</c:v>
                </c:pt>
                <c:pt idx="134">
                  <c:v>5872.102115050001</c:v>
                </c:pt>
                <c:pt idx="135">
                  <c:v>5878.07954505</c:v>
                </c:pt>
                <c:pt idx="136">
                  <c:v>5908.7015560500004</c:v>
                </c:pt>
                <c:pt idx="137">
                  <c:v>5970.4781580499994</c:v>
                </c:pt>
                <c:pt idx="138">
                  <c:v>5980.9928870499998</c:v>
                </c:pt>
                <c:pt idx="139">
                  <c:v>5985.8520510500011</c:v>
                </c:pt>
                <c:pt idx="140">
                  <c:v>5987.466224050002</c:v>
                </c:pt>
                <c:pt idx="141">
                  <c:v>6009.466224050002</c:v>
                </c:pt>
                <c:pt idx="142">
                  <c:v>6009.466224050002</c:v>
                </c:pt>
                <c:pt idx="143">
                  <c:v>6009.466224050002</c:v>
                </c:pt>
                <c:pt idx="144">
                  <c:v>6011.7325380500015</c:v>
                </c:pt>
                <c:pt idx="145">
                  <c:v>6011.7325380500015</c:v>
                </c:pt>
                <c:pt idx="146">
                  <c:v>6011.7325380500015</c:v>
                </c:pt>
                <c:pt idx="147">
                  <c:v>6034.6507510500014</c:v>
                </c:pt>
                <c:pt idx="148">
                  <c:v>6052.1209735500024</c:v>
                </c:pt>
                <c:pt idx="149">
                  <c:v>6065.6809735500019</c:v>
                </c:pt>
                <c:pt idx="150" formatCode="General">
                  <c:v>6092.0294495500011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D0B-4540-AEE9-A6CCCDAD6F28}"/>
            </c:ext>
          </c:extLst>
        </c:ser>
        <c:ser>
          <c:idx val="2"/>
          <c:order val="2"/>
          <c:tx>
            <c:strRef>
              <c:f>Sheet1!$N$22</c:f>
              <c:strCache>
                <c:ptCount val="1"/>
                <c:pt idx="0">
                  <c:v>هدف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dLbls>
            <c:dLbl>
              <c:idx val="298"/>
              <c:layout>
                <c:manualLayout>
                  <c:x val="-1.8695347587238074E-16"/>
                  <c:y val="-4.2857142857142885E-2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chemeClr val="tx1"/>
                        </a:solidFill>
                      </a:rPr>
                      <a:t>14.07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D0B-4540-AEE9-A6CCCDAD6F28}"/>
                </c:ext>
              </c:extLst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Sheet1!$T$23:$T$323</c:f>
              <c:numCache>
                <c:formatCode>General</c:formatCode>
                <c:ptCount val="301"/>
                <c:pt idx="0">
                  <c:v>40.556818824525159</c:v>
                </c:pt>
                <c:pt idx="1">
                  <c:v>81.113637649050304</c:v>
                </c:pt>
                <c:pt idx="2">
                  <c:v>121.67045647357544</c:v>
                </c:pt>
                <c:pt idx="3">
                  <c:v>162.22727529810055</c:v>
                </c:pt>
                <c:pt idx="4">
                  <c:v>202.78409412262576</c:v>
                </c:pt>
                <c:pt idx="5">
                  <c:v>243.34091294715091</c:v>
                </c:pt>
                <c:pt idx="6">
                  <c:v>283.89773177167598</c:v>
                </c:pt>
                <c:pt idx="7">
                  <c:v>324.45455059620122</c:v>
                </c:pt>
                <c:pt idx="8">
                  <c:v>365.0113694207264</c:v>
                </c:pt>
                <c:pt idx="9">
                  <c:v>405.56818824525152</c:v>
                </c:pt>
                <c:pt idx="10">
                  <c:v>446.12500706977676</c:v>
                </c:pt>
                <c:pt idx="11">
                  <c:v>486.68182589430205</c:v>
                </c:pt>
                <c:pt idx="12">
                  <c:v>527.23864471882723</c:v>
                </c:pt>
                <c:pt idx="13">
                  <c:v>567.79546354335253</c:v>
                </c:pt>
                <c:pt idx="14">
                  <c:v>608.35228236787759</c:v>
                </c:pt>
                <c:pt idx="15">
                  <c:v>648.90910119240255</c:v>
                </c:pt>
                <c:pt idx="16">
                  <c:v>689.46592001692773</c:v>
                </c:pt>
                <c:pt idx="17">
                  <c:v>730.02273884145291</c:v>
                </c:pt>
                <c:pt idx="18">
                  <c:v>770.5795576659782</c:v>
                </c:pt>
                <c:pt idx="19">
                  <c:v>811.13637649050338</c:v>
                </c:pt>
                <c:pt idx="20">
                  <c:v>851.69319531502856</c:v>
                </c:pt>
                <c:pt idx="21">
                  <c:v>892.25001413955363</c:v>
                </c:pt>
                <c:pt idx="22">
                  <c:v>932.80683296407892</c:v>
                </c:pt>
                <c:pt idx="23">
                  <c:v>973.36365178860399</c:v>
                </c:pt>
                <c:pt idx="24">
                  <c:v>1013.9204706131294</c:v>
                </c:pt>
                <c:pt idx="25">
                  <c:v>1054.4772894376547</c:v>
                </c:pt>
                <c:pt idx="26">
                  <c:v>1095.0341082621796</c:v>
                </c:pt>
                <c:pt idx="27">
                  <c:v>1135.5909270867051</c:v>
                </c:pt>
                <c:pt idx="28">
                  <c:v>1176.14774591123</c:v>
                </c:pt>
                <c:pt idx="29">
                  <c:v>1216.7045647357554</c:v>
                </c:pt>
                <c:pt idx="30">
                  <c:v>1257.2613835602806</c:v>
                </c:pt>
                <c:pt idx="31">
                  <c:v>1297.8182023848053</c:v>
                </c:pt>
                <c:pt idx="32">
                  <c:v>1338.3750212093305</c:v>
                </c:pt>
                <c:pt idx="33">
                  <c:v>1378.9318400338557</c:v>
                </c:pt>
                <c:pt idx="34">
                  <c:v>1419.4886588583809</c:v>
                </c:pt>
                <c:pt idx="35">
                  <c:v>1460.0454776829063</c:v>
                </c:pt>
                <c:pt idx="36">
                  <c:v>1500.602296507431</c:v>
                </c:pt>
                <c:pt idx="37">
                  <c:v>1541.1591153319564</c:v>
                </c:pt>
                <c:pt idx="38">
                  <c:v>1581.7159341564818</c:v>
                </c:pt>
                <c:pt idx="39">
                  <c:v>1622.2727529810072</c:v>
                </c:pt>
                <c:pt idx="40">
                  <c:v>1662.8295718055324</c:v>
                </c:pt>
                <c:pt idx="41">
                  <c:v>1703.3863906300571</c:v>
                </c:pt>
                <c:pt idx="42">
                  <c:v>1743.9432094545825</c:v>
                </c:pt>
                <c:pt idx="43">
                  <c:v>1784.5000282791075</c:v>
                </c:pt>
                <c:pt idx="44">
                  <c:v>1825.0568471036331</c:v>
                </c:pt>
                <c:pt idx="45">
                  <c:v>1865.6136659281581</c:v>
                </c:pt>
                <c:pt idx="46">
                  <c:v>1906.170484752683</c:v>
                </c:pt>
                <c:pt idx="47">
                  <c:v>1946.7273035772084</c:v>
                </c:pt>
                <c:pt idx="48">
                  <c:v>1987.2841224017336</c:v>
                </c:pt>
                <c:pt idx="49">
                  <c:v>2027.8409412262588</c:v>
                </c:pt>
                <c:pt idx="50">
                  <c:v>2068.3977600507842</c:v>
                </c:pt>
                <c:pt idx="51">
                  <c:v>2108.9545788753098</c:v>
                </c:pt>
                <c:pt idx="52">
                  <c:v>2149.5113976998346</c:v>
                </c:pt>
                <c:pt idx="53">
                  <c:v>2190.0682165243597</c:v>
                </c:pt>
                <c:pt idx="54">
                  <c:v>2230.6250353488845</c:v>
                </c:pt>
                <c:pt idx="55">
                  <c:v>2271.1818541734096</c:v>
                </c:pt>
                <c:pt idx="56">
                  <c:v>2311.7386729979348</c:v>
                </c:pt>
                <c:pt idx="57">
                  <c:v>2352.29549182246</c:v>
                </c:pt>
                <c:pt idx="58">
                  <c:v>2392.8523106469856</c:v>
                </c:pt>
                <c:pt idx="59">
                  <c:v>2433.4091294715108</c:v>
                </c:pt>
                <c:pt idx="60">
                  <c:v>2473.9659482960355</c:v>
                </c:pt>
                <c:pt idx="61">
                  <c:v>2514.5227671205607</c:v>
                </c:pt>
                <c:pt idx="62">
                  <c:v>2555.0795859450859</c:v>
                </c:pt>
                <c:pt idx="63">
                  <c:v>2595.6364047696102</c:v>
                </c:pt>
                <c:pt idx="64">
                  <c:v>2636.1932235941367</c:v>
                </c:pt>
                <c:pt idx="65">
                  <c:v>2676.750042418661</c:v>
                </c:pt>
                <c:pt idx="66">
                  <c:v>2717.3068612431862</c:v>
                </c:pt>
                <c:pt idx="67">
                  <c:v>2757.8636800677114</c:v>
                </c:pt>
                <c:pt idx="68">
                  <c:v>2798.420498892237</c:v>
                </c:pt>
                <c:pt idx="69">
                  <c:v>2838.9773177167622</c:v>
                </c:pt>
                <c:pt idx="70">
                  <c:v>2879.5341365412883</c:v>
                </c:pt>
                <c:pt idx="71">
                  <c:v>2920.0909553658121</c:v>
                </c:pt>
                <c:pt idx="72">
                  <c:v>2960.6477741903377</c:v>
                </c:pt>
                <c:pt idx="73">
                  <c:v>3001.2045930148624</c:v>
                </c:pt>
                <c:pt idx="74">
                  <c:v>3041.7614118393885</c:v>
                </c:pt>
                <c:pt idx="75">
                  <c:v>3082.3182306639137</c:v>
                </c:pt>
                <c:pt idx="76">
                  <c:v>3128.9162787024579</c:v>
                </c:pt>
                <c:pt idx="77">
                  <c:v>3175.5143267410026</c:v>
                </c:pt>
                <c:pt idx="78">
                  <c:v>3222.1123747795477</c:v>
                </c:pt>
                <c:pt idx="79">
                  <c:v>3268.710422818092</c:v>
                </c:pt>
                <c:pt idx="80">
                  <c:v>3315.3084708566362</c:v>
                </c:pt>
                <c:pt idx="81">
                  <c:v>3361.9065188951818</c:v>
                </c:pt>
                <c:pt idx="82">
                  <c:v>3408.504566933726</c:v>
                </c:pt>
                <c:pt idx="83">
                  <c:v>3455.1026149722711</c:v>
                </c:pt>
                <c:pt idx="84">
                  <c:v>3501.7006630108149</c:v>
                </c:pt>
                <c:pt idx="85">
                  <c:v>3548.29871104936</c:v>
                </c:pt>
                <c:pt idx="86">
                  <c:v>3594.8967590879051</c:v>
                </c:pt>
                <c:pt idx="87">
                  <c:v>3641.4948071264494</c:v>
                </c:pt>
                <c:pt idx="88">
                  <c:v>3688.0928551649936</c:v>
                </c:pt>
                <c:pt idx="89">
                  <c:v>3734.6909032035396</c:v>
                </c:pt>
                <c:pt idx="90">
                  <c:v>3781.2889512420834</c:v>
                </c:pt>
                <c:pt idx="91">
                  <c:v>3827.8869992806281</c:v>
                </c:pt>
                <c:pt idx="92">
                  <c:v>3874.4850473191727</c:v>
                </c:pt>
                <c:pt idx="93">
                  <c:v>3921.083095357717</c:v>
                </c:pt>
                <c:pt idx="94">
                  <c:v>3967.6811433962621</c:v>
                </c:pt>
                <c:pt idx="95">
                  <c:v>4014.2791914348068</c:v>
                </c:pt>
                <c:pt idx="96">
                  <c:v>4060.8772394733519</c:v>
                </c:pt>
                <c:pt idx="97">
                  <c:v>4107.4752875118975</c:v>
                </c:pt>
                <c:pt idx="98">
                  <c:v>4154.0733355504417</c:v>
                </c:pt>
                <c:pt idx="99">
                  <c:v>4200.6713835889877</c:v>
                </c:pt>
                <c:pt idx="100">
                  <c:v>4247.2694316275329</c:v>
                </c:pt>
                <c:pt idx="101">
                  <c:v>4293.867479666078</c:v>
                </c:pt>
                <c:pt idx="102">
                  <c:v>4340.4655277046222</c:v>
                </c:pt>
                <c:pt idx="103">
                  <c:v>4387.0635757431673</c:v>
                </c:pt>
                <c:pt idx="104">
                  <c:v>4433.6616237817152</c:v>
                </c:pt>
                <c:pt idx="105">
                  <c:v>4480.2596718202585</c:v>
                </c:pt>
                <c:pt idx="106">
                  <c:v>4526.8577198588027</c:v>
                </c:pt>
                <c:pt idx="107">
                  <c:v>4573.4557678973479</c:v>
                </c:pt>
                <c:pt idx="108">
                  <c:v>4620.0538159358921</c:v>
                </c:pt>
                <c:pt idx="109">
                  <c:v>4666.651863974439</c:v>
                </c:pt>
                <c:pt idx="110">
                  <c:v>4713.2499120129823</c:v>
                </c:pt>
                <c:pt idx="111">
                  <c:v>4759.8479600515293</c:v>
                </c:pt>
                <c:pt idx="112">
                  <c:v>4806.4460080900735</c:v>
                </c:pt>
                <c:pt idx="113">
                  <c:v>4853.0440561286186</c:v>
                </c:pt>
                <c:pt idx="114">
                  <c:v>4899.6421041671656</c:v>
                </c:pt>
                <c:pt idx="115">
                  <c:v>4946.2401522057089</c:v>
                </c:pt>
                <c:pt idx="116">
                  <c:v>4992.8382002442531</c:v>
                </c:pt>
                <c:pt idx="117">
                  <c:v>5039.4362482827992</c:v>
                </c:pt>
                <c:pt idx="118">
                  <c:v>5086.0342963213434</c:v>
                </c:pt>
                <c:pt idx="119">
                  <c:v>5132.6323443598903</c:v>
                </c:pt>
                <c:pt idx="120">
                  <c:v>5179.2303923984327</c:v>
                </c:pt>
                <c:pt idx="121">
                  <c:v>5225.8284404369806</c:v>
                </c:pt>
                <c:pt idx="122">
                  <c:v>5272.4264884755257</c:v>
                </c:pt>
                <c:pt idx="123">
                  <c:v>5319.0245365140709</c:v>
                </c:pt>
                <c:pt idx="124">
                  <c:v>5365.6225845526169</c:v>
                </c:pt>
                <c:pt idx="125">
                  <c:v>5412.2206325911611</c:v>
                </c:pt>
                <c:pt idx="126">
                  <c:v>5458.8186806297053</c:v>
                </c:pt>
                <c:pt idx="127">
                  <c:v>5505.4167286682514</c:v>
                </c:pt>
                <c:pt idx="128">
                  <c:v>5552.0147767067956</c:v>
                </c:pt>
                <c:pt idx="129">
                  <c:v>5598.6128247453426</c:v>
                </c:pt>
                <c:pt idx="130">
                  <c:v>5645.2108727838859</c:v>
                </c:pt>
                <c:pt idx="131">
                  <c:v>5691.808920822431</c:v>
                </c:pt>
                <c:pt idx="132">
                  <c:v>5738.406968860977</c:v>
                </c:pt>
                <c:pt idx="133">
                  <c:v>5785.0050168995213</c:v>
                </c:pt>
                <c:pt idx="134">
                  <c:v>5831.6030649380664</c:v>
                </c:pt>
                <c:pt idx="135">
                  <c:v>5878.2011129766115</c:v>
                </c:pt>
                <c:pt idx="136">
                  <c:v>5924.7991610151585</c:v>
                </c:pt>
                <c:pt idx="137">
                  <c:v>5971.3972090537036</c:v>
                </c:pt>
                <c:pt idx="138">
                  <c:v>6017.9952570922469</c:v>
                </c:pt>
                <c:pt idx="139">
                  <c:v>6064.5933051307911</c:v>
                </c:pt>
                <c:pt idx="140">
                  <c:v>6111.1913531693381</c:v>
                </c:pt>
                <c:pt idx="141">
                  <c:v>6157.7894012078823</c:v>
                </c:pt>
                <c:pt idx="142">
                  <c:v>6204.3874492464265</c:v>
                </c:pt>
                <c:pt idx="143">
                  <c:v>6250.9854972849716</c:v>
                </c:pt>
                <c:pt idx="144">
                  <c:v>6297.5835453235177</c:v>
                </c:pt>
                <c:pt idx="145">
                  <c:v>6344.1815933620628</c:v>
                </c:pt>
                <c:pt idx="146">
                  <c:v>6390.7796414006089</c:v>
                </c:pt>
                <c:pt idx="147">
                  <c:v>6437.3776894391531</c:v>
                </c:pt>
                <c:pt idx="148">
                  <c:v>6483.9757374776982</c:v>
                </c:pt>
                <c:pt idx="149">
                  <c:v>6530.5737855162415</c:v>
                </c:pt>
                <c:pt idx="150">
                  <c:v>6579.2639908136616</c:v>
                </c:pt>
                <c:pt idx="151">
                  <c:v>6627.9541961110808</c:v>
                </c:pt>
                <c:pt idx="152">
                  <c:v>6676.6444014084991</c:v>
                </c:pt>
                <c:pt idx="153">
                  <c:v>6725.3346067059183</c:v>
                </c:pt>
                <c:pt idx="154">
                  <c:v>6774.0248120033348</c:v>
                </c:pt>
                <c:pt idx="155">
                  <c:v>6822.7150173007522</c:v>
                </c:pt>
                <c:pt idx="156">
                  <c:v>6871.4052225981713</c:v>
                </c:pt>
                <c:pt idx="157">
                  <c:v>6920.0954278955905</c:v>
                </c:pt>
                <c:pt idx="158">
                  <c:v>6968.7856331930088</c:v>
                </c:pt>
                <c:pt idx="159">
                  <c:v>7017.4758384904262</c:v>
                </c:pt>
                <c:pt idx="160">
                  <c:v>7066.1660437878463</c:v>
                </c:pt>
                <c:pt idx="161">
                  <c:v>7114.8562490852646</c:v>
                </c:pt>
                <c:pt idx="162">
                  <c:v>7163.5464543826811</c:v>
                </c:pt>
                <c:pt idx="163">
                  <c:v>7212.2366596800994</c:v>
                </c:pt>
                <c:pt idx="164">
                  <c:v>7260.9268649775195</c:v>
                </c:pt>
                <c:pt idx="165">
                  <c:v>7309.6170702749359</c:v>
                </c:pt>
                <c:pt idx="166">
                  <c:v>7358.3072755723542</c:v>
                </c:pt>
                <c:pt idx="167">
                  <c:v>7406.9974808697725</c:v>
                </c:pt>
                <c:pt idx="168">
                  <c:v>7455.6876861671917</c:v>
                </c:pt>
                <c:pt idx="169">
                  <c:v>7504.37789146461</c:v>
                </c:pt>
                <c:pt idx="170">
                  <c:v>7553.0680967620283</c:v>
                </c:pt>
                <c:pt idx="171">
                  <c:v>7601.7583020594457</c:v>
                </c:pt>
                <c:pt idx="172">
                  <c:v>7650.448507356863</c:v>
                </c:pt>
                <c:pt idx="173">
                  <c:v>7699.1387126542813</c:v>
                </c:pt>
                <c:pt idx="174">
                  <c:v>7747.8289179517014</c:v>
                </c:pt>
                <c:pt idx="175">
                  <c:v>7796.5191232491197</c:v>
                </c:pt>
                <c:pt idx="176">
                  <c:v>7845.2093285465371</c:v>
                </c:pt>
                <c:pt idx="177">
                  <c:v>7893.8995338439554</c:v>
                </c:pt>
                <c:pt idx="178">
                  <c:v>7942.5897391413737</c:v>
                </c:pt>
                <c:pt idx="179">
                  <c:v>7991.279944438792</c:v>
                </c:pt>
                <c:pt idx="180">
                  <c:v>8039.9701497362094</c:v>
                </c:pt>
                <c:pt idx="181">
                  <c:v>8088.6603550336295</c:v>
                </c:pt>
                <c:pt idx="182">
                  <c:v>8137.3505603310477</c:v>
                </c:pt>
                <c:pt idx="183">
                  <c:v>8186.0407656284642</c:v>
                </c:pt>
                <c:pt idx="184">
                  <c:v>8234.7309709258843</c:v>
                </c:pt>
                <c:pt idx="185">
                  <c:v>8283.4211762233008</c:v>
                </c:pt>
                <c:pt idx="186">
                  <c:v>8332.1113815207209</c:v>
                </c:pt>
                <c:pt idx="187">
                  <c:v>8380.8015868181392</c:v>
                </c:pt>
                <c:pt idx="188">
                  <c:v>8429.4917921155593</c:v>
                </c:pt>
                <c:pt idx="189">
                  <c:v>8478.1819974129758</c:v>
                </c:pt>
                <c:pt idx="190">
                  <c:v>8526.872202710394</c:v>
                </c:pt>
                <c:pt idx="191">
                  <c:v>8575.5624080078123</c:v>
                </c:pt>
                <c:pt idx="192">
                  <c:v>8624.2526133052288</c:v>
                </c:pt>
                <c:pt idx="193">
                  <c:v>8672.9428186026489</c:v>
                </c:pt>
                <c:pt idx="194">
                  <c:v>8721.6330239000672</c:v>
                </c:pt>
                <c:pt idx="195">
                  <c:v>8770.3232291974855</c:v>
                </c:pt>
                <c:pt idx="196">
                  <c:v>8819.0134344949038</c:v>
                </c:pt>
                <c:pt idx="197">
                  <c:v>8867.7036397923221</c:v>
                </c:pt>
                <c:pt idx="198">
                  <c:v>8916.3938450897404</c:v>
                </c:pt>
                <c:pt idx="199">
                  <c:v>8965.0840503871568</c:v>
                </c:pt>
                <c:pt idx="200">
                  <c:v>9013.7742556845751</c:v>
                </c:pt>
                <c:pt idx="201">
                  <c:v>9062.4644609819952</c:v>
                </c:pt>
                <c:pt idx="202">
                  <c:v>9111.1546662794135</c:v>
                </c:pt>
                <c:pt idx="203">
                  <c:v>9159.8448715768336</c:v>
                </c:pt>
                <c:pt idx="204">
                  <c:v>9208.5350768742501</c:v>
                </c:pt>
                <c:pt idx="205">
                  <c:v>9257.2252821716702</c:v>
                </c:pt>
                <c:pt idx="206">
                  <c:v>9305.9154874690848</c:v>
                </c:pt>
                <c:pt idx="207">
                  <c:v>9354.6056927665031</c:v>
                </c:pt>
                <c:pt idx="208">
                  <c:v>9403.2958980639232</c:v>
                </c:pt>
                <c:pt idx="209">
                  <c:v>9451.9861033613397</c:v>
                </c:pt>
                <c:pt idx="210">
                  <c:v>9500.676308658758</c:v>
                </c:pt>
                <c:pt idx="211">
                  <c:v>9549.3665139561745</c:v>
                </c:pt>
                <c:pt idx="212">
                  <c:v>9598.0567192535927</c:v>
                </c:pt>
                <c:pt idx="213">
                  <c:v>9646.7469245510129</c:v>
                </c:pt>
                <c:pt idx="214">
                  <c:v>9695.4371298484311</c:v>
                </c:pt>
                <c:pt idx="215">
                  <c:v>9744.1273351458512</c:v>
                </c:pt>
                <c:pt idx="216">
                  <c:v>9792.8175404432677</c:v>
                </c:pt>
                <c:pt idx="217">
                  <c:v>9841.5077457406878</c:v>
                </c:pt>
                <c:pt idx="218">
                  <c:v>9890.1979510381061</c:v>
                </c:pt>
                <c:pt idx="219">
                  <c:v>9938.8881563355244</c:v>
                </c:pt>
                <c:pt idx="220">
                  <c:v>9987.5783616329427</c:v>
                </c:pt>
                <c:pt idx="221">
                  <c:v>10036.268566930363</c:v>
                </c:pt>
                <c:pt idx="222">
                  <c:v>10084.958772227777</c:v>
                </c:pt>
                <c:pt idx="223">
                  <c:v>10133.648977525198</c:v>
                </c:pt>
                <c:pt idx="224">
                  <c:v>10185.50244451546</c:v>
                </c:pt>
                <c:pt idx="225">
                  <c:v>10237.355911505714</c:v>
                </c:pt>
                <c:pt idx="226">
                  <c:v>10289.209378495978</c:v>
                </c:pt>
                <c:pt idx="227">
                  <c:v>10341.062845486236</c:v>
                </c:pt>
                <c:pt idx="228">
                  <c:v>10392.916312476496</c:v>
                </c:pt>
                <c:pt idx="229">
                  <c:v>10444.769779466757</c:v>
                </c:pt>
                <c:pt idx="230">
                  <c:v>10496.623246457018</c:v>
                </c:pt>
                <c:pt idx="231">
                  <c:v>10548.476713447275</c:v>
                </c:pt>
                <c:pt idx="232">
                  <c:v>10600.330180437537</c:v>
                </c:pt>
                <c:pt idx="233">
                  <c:v>10652.183647427799</c:v>
                </c:pt>
                <c:pt idx="234">
                  <c:v>10704.037114418057</c:v>
                </c:pt>
                <c:pt idx="235">
                  <c:v>10755.890581408317</c:v>
                </c:pt>
                <c:pt idx="236">
                  <c:v>10807.744048398583</c:v>
                </c:pt>
                <c:pt idx="237">
                  <c:v>10859.597515388838</c:v>
                </c:pt>
                <c:pt idx="238">
                  <c:v>10911.4509823791</c:v>
                </c:pt>
                <c:pt idx="239">
                  <c:v>10963.304449369361</c:v>
                </c:pt>
                <c:pt idx="240">
                  <c:v>11015.15791635962</c:v>
                </c:pt>
                <c:pt idx="241">
                  <c:v>11067.01138334988</c:v>
                </c:pt>
                <c:pt idx="242">
                  <c:v>11118.86485034014</c:v>
                </c:pt>
                <c:pt idx="243">
                  <c:v>11170.718317330402</c:v>
                </c:pt>
                <c:pt idx="244">
                  <c:v>11222.57178432066</c:v>
                </c:pt>
                <c:pt idx="245">
                  <c:v>11274.425251310922</c:v>
                </c:pt>
                <c:pt idx="246">
                  <c:v>11326.278718301184</c:v>
                </c:pt>
                <c:pt idx="247">
                  <c:v>11378.132185291443</c:v>
                </c:pt>
                <c:pt idx="248">
                  <c:v>11429.985652281701</c:v>
                </c:pt>
                <c:pt idx="249">
                  <c:v>11481.839119271961</c:v>
                </c:pt>
                <c:pt idx="250">
                  <c:v>11533.692586262223</c:v>
                </c:pt>
                <c:pt idx="251">
                  <c:v>11585.546053252483</c:v>
                </c:pt>
                <c:pt idx="252">
                  <c:v>11637.399520242741</c:v>
                </c:pt>
                <c:pt idx="253">
                  <c:v>11689.252987233001</c:v>
                </c:pt>
                <c:pt idx="254">
                  <c:v>11741.106454223262</c:v>
                </c:pt>
                <c:pt idx="255">
                  <c:v>11792.95992121352</c:v>
                </c:pt>
                <c:pt idx="256">
                  <c:v>11844.813388203782</c:v>
                </c:pt>
                <c:pt idx="257">
                  <c:v>11896.666855194042</c:v>
                </c:pt>
                <c:pt idx="258">
                  <c:v>11948.520322184302</c:v>
                </c:pt>
                <c:pt idx="259">
                  <c:v>12000.373789174562</c:v>
                </c:pt>
                <c:pt idx="260">
                  <c:v>12052.227256164824</c:v>
                </c:pt>
                <c:pt idx="261">
                  <c:v>12104.080723155084</c:v>
                </c:pt>
                <c:pt idx="262">
                  <c:v>12155.934190145344</c:v>
                </c:pt>
                <c:pt idx="263">
                  <c:v>12207.787657135606</c:v>
                </c:pt>
                <c:pt idx="264">
                  <c:v>12259.641124125865</c:v>
                </c:pt>
                <c:pt idx="265">
                  <c:v>12311.494591116127</c:v>
                </c:pt>
                <c:pt idx="266">
                  <c:v>12363.348058106387</c:v>
                </c:pt>
                <c:pt idx="267">
                  <c:v>12415.201525096645</c:v>
                </c:pt>
                <c:pt idx="268">
                  <c:v>12467.054992086903</c:v>
                </c:pt>
                <c:pt idx="269">
                  <c:v>12518.908459077164</c:v>
                </c:pt>
                <c:pt idx="270">
                  <c:v>12570.761926067422</c:v>
                </c:pt>
                <c:pt idx="271">
                  <c:v>12622.615393057682</c:v>
                </c:pt>
                <c:pt idx="272">
                  <c:v>12674.468860047942</c:v>
                </c:pt>
                <c:pt idx="273">
                  <c:v>12726.322327038204</c:v>
                </c:pt>
                <c:pt idx="274">
                  <c:v>12778.175794028462</c:v>
                </c:pt>
                <c:pt idx="275">
                  <c:v>12830.029261018726</c:v>
                </c:pt>
                <c:pt idx="276">
                  <c:v>12881.882728008984</c:v>
                </c:pt>
                <c:pt idx="277">
                  <c:v>12933.736194999245</c:v>
                </c:pt>
                <c:pt idx="278">
                  <c:v>12985.589661989505</c:v>
                </c:pt>
                <c:pt idx="279">
                  <c:v>13037.443128979767</c:v>
                </c:pt>
                <c:pt idx="280">
                  <c:v>13089.296595970025</c:v>
                </c:pt>
                <c:pt idx="281">
                  <c:v>13141.150062960285</c:v>
                </c:pt>
                <c:pt idx="282">
                  <c:v>13193.003529950545</c:v>
                </c:pt>
                <c:pt idx="283">
                  <c:v>13244.856996940802</c:v>
                </c:pt>
                <c:pt idx="284">
                  <c:v>13296.710463931067</c:v>
                </c:pt>
                <c:pt idx="285">
                  <c:v>13348.563930921324</c:v>
                </c:pt>
                <c:pt idx="286">
                  <c:v>13400.417397911586</c:v>
                </c:pt>
                <c:pt idx="287">
                  <c:v>13452.270864901846</c:v>
                </c:pt>
                <c:pt idx="288">
                  <c:v>13504.124331892108</c:v>
                </c:pt>
                <c:pt idx="289">
                  <c:v>13555.977798882366</c:v>
                </c:pt>
                <c:pt idx="290">
                  <c:v>13607.831265872628</c:v>
                </c:pt>
                <c:pt idx="291">
                  <c:v>13659.684732862888</c:v>
                </c:pt>
                <c:pt idx="292">
                  <c:v>13711.538199853147</c:v>
                </c:pt>
                <c:pt idx="293">
                  <c:v>13763.391666843407</c:v>
                </c:pt>
                <c:pt idx="294">
                  <c:v>13815.245133833667</c:v>
                </c:pt>
                <c:pt idx="295">
                  <c:v>13867.098600823927</c:v>
                </c:pt>
                <c:pt idx="296">
                  <c:v>13918.952067814189</c:v>
                </c:pt>
                <c:pt idx="297">
                  <c:v>13970.805534804445</c:v>
                </c:pt>
                <c:pt idx="298">
                  <c:v>14022.659001794707</c:v>
                </c:pt>
                <c:pt idx="299">
                  <c:v>14074.512468784969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D0B-4540-AEE9-A6CCCDAD6F28}"/>
            </c:ext>
          </c:extLst>
        </c:ser>
        <c:dLbls/>
        <c:marker val="1"/>
        <c:axId val="144985472"/>
        <c:axId val="145044608"/>
      </c:lineChart>
      <c:catAx>
        <c:axId val="144985472"/>
        <c:scaling>
          <c:orientation val="minMax"/>
        </c:scaling>
        <c:axPos val="b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44608"/>
        <c:crosses val="autoZero"/>
        <c:auto val="1"/>
        <c:lblAlgn val="ctr"/>
        <c:lblOffset val="100"/>
      </c:catAx>
      <c:valAx>
        <c:axId val="145044608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4985472"/>
        <c:crosses val="autoZero"/>
        <c:crossBetween val="between"/>
        <c:dispUnits>
          <c:builtInUnit val="thousands"/>
          <c:dispUnitsLbl>
            <c:layout>
              <c:manualLayout>
                <c:xMode val="edge"/>
                <c:yMode val="edge"/>
                <c:x val="2.0395160244533153E-2"/>
                <c:y val="0.16578590176227972"/>
              </c:manualLayout>
            </c:layout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fa-IR" sz="1100" b="0" i="0" baseline="0">
                      <a:solidFill>
                        <a:schemeClr val="tx1"/>
                      </a:solidFill>
                      <a:effectLst/>
                    </a:rPr>
                    <a:t>ارقام به میلیارد افغانی</a:t>
                  </a:r>
                  <a:endParaRPr lang="en-US" sz="1100">
                    <a:solidFill>
                      <a:schemeClr val="tx1"/>
                    </a:solidFill>
                    <a:effectLst/>
                  </a:endParaRPr>
                </a:p>
              </c:rich>
            </c:tx>
            <c:spPr>
              <a:noFill/>
              <a:ln>
                <a:noFill/>
              </a:ln>
              <a:effectLst/>
            </c:spPr>
          </c:dispUnitsLbl>
        </c:dispUnits>
      </c:valAx>
      <c:spPr>
        <a:noFill/>
        <a:ln w="25400">
          <a:noFill/>
        </a:ln>
        <a:effectLst/>
      </c:spPr>
    </c:plotArea>
    <c:legend>
      <c:legendPos val="b"/>
      <c:legendEntry>
        <c:idx val="0"/>
        <c:delete val="1"/>
      </c:legendEntry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200" b="1" i="0" baseline="0">
                <a:solidFill>
                  <a:schemeClr val="tx1"/>
                </a:solidFill>
                <a:effectLst/>
                <a:latin typeface="Bahij Zar" panose="02040503050201020203" pitchFamily="18" charset="-78"/>
                <a:cs typeface="Bahij Zar" panose="02040503050201020203" pitchFamily="18" charset="-78"/>
              </a:rPr>
              <a:t>جمع آوری عواید توسط مالیه دهندگان بزرگ در  سال 1399</a:t>
            </a:r>
            <a:endParaRPr lang="en-US" sz="1050">
              <a:solidFill>
                <a:schemeClr val="tx1"/>
              </a:solidFill>
              <a:effectLst/>
              <a:latin typeface="Bahij Zar" panose="02040503050201020203" pitchFamily="18" charset="-78"/>
              <a:cs typeface="Bahij Zar" panose="02040503050201020203" pitchFamily="18" charset="-78"/>
            </a:endParaRPr>
          </a:p>
        </c:rich>
      </c:tx>
      <c:layout/>
      <c:spPr>
        <a:noFill/>
        <a:ln>
          <a:noFill/>
        </a:ln>
        <a:effectLst/>
      </c:spPr>
    </c:title>
    <c:plotArea>
      <c:layout/>
      <c:lineChart>
        <c:grouping val="standard"/>
        <c:ser>
          <c:idx val="0"/>
          <c:order val="0"/>
          <c:tx>
            <c:strRef>
              <c:f>Sheet1!$D$22</c:f>
              <c:strCache>
                <c:ptCount val="1"/>
                <c:pt idx="0">
                  <c:v>Working Day's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Sheet1!$D$23:$D$322</c:f>
              <c:numCache>
                <c:formatCode>General</c:formatCode>
                <c:ptCount val="30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1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  <c:pt idx="45">
                  <c:v>1</c:v>
                </c:pt>
                <c:pt idx="46">
                  <c:v>1</c:v>
                </c:pt>
                <c:pt idx="47">
                  <c:v>1</c:v>
                </c:pt>
                <c:pt idx="48">
                  <c:v>1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2">
                  <c:v>1</c:v>
                </c:pt>
                <c:pt idx="53">
                  <c:v>1</c:v>
                </c:pt>
                <c:pt idx="54">
                  <c:v>1</c:v>
                </c:pt>
                <c:pt idx="55">
                  <c:v>1</c:v>
                </c:pt>
                <c:pt idx="56">
                  <c:v>1</c:v>
                </c:pt>
                <c:pt idx="57">
                  <c:v>1</c:v>
                </c:pt>
                <c:pt idx="58">
                  <c:v>1</c:v>
                </c:pt>
                <c:pt idx="59">
                  <c:v>1</c:v>
                </c:pt>
                <c:pt idx="60">
                  <c:v>1</c:v>
                </c:pt>
                <c:pt idx="61">
                  <c:v>1</c:v>
                </c:pt>
                <c:pt idx="62">
                  <c:v>1</c:v>
                </c:pt>
                <c:pt idx="63">
                  <c:v>1</c:v>
                </c:pt>
                <c:pt idx="64">
                  <c:v>1</c:v>
                </c:pt>
                <c:pt idx="65">
                  <c:v>1</c:v>
                </c:pt>
                <c:pt idx="66">
                  <c:v>1</c:v>
                </c:pt>
                <c:pt idx="67">
                  <c:v>1</c:v>
                </c:pt>
                <c:pt idx="68">
                  <c:v>1</c:v>
                </c:pt>
                <c:pt idx="69">
                  <c:v>1</c:v>
                </c:pt>
                <c:pt idx="70">
                  <c:v>1</c:v>
                </c:pt>
                <c:pt idx="71">
                  <c:v>1</c:v>
                </c:pt>
                <c:pt idx="72">
                  <c:v>1</c:v>
                </c:pt>
                <c:pt idx="73">
                  <c:v>1</c:v>
                </c:pt>
                <c:pt idx="74">
                  <c:v>1</c:v>
                </c:pt>
                <c:pt idx="75">
                  <c:v>1</c:v>
                </c:pt>
                <c:pt idx="76">
                  <c:v>1</c:v>
                </c:pt>
                <c:pt idx="77">
                  <c:v>1</c:v>
                </c:pt>
                <c:pt idx="78">
                  <c:v>1</c:v>
                </c:pt>
                <c:pt idx="79">
                  <c:v>1</c:v>
                </c:pt>
                <c:pt idx="80">
                  <c:v>1</c:v>
                </c:pt>
                <c:pt idx="81">
                  <c:v>1</c:v>
                </c:pt>
                <c:pt idx="82">
                  <c:v>1</c:v>
                </c:pt>
                <c:pt idx="83">
                  <c:v>1</c:v>
                </c:pt>
                <c:pt idx="84">
                  <c:v>1</c:v>
                </c:pt>
                <c:pt idx="85">
                  <c:v>1</c:v>
                </c:pt>
                <c:pt idx="86">
                  <c:v>1</c:v>
                </c:pt>
                <c:pt idx="87">
                  <c:v>1</c:v>
                </c:pt>
                <c:pt idx="88">
                  <c:v>1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1</c:v>
                </c:pt>
                <c:pt idx="99">
                  <c:v>1</c:v>
                </c:pt>
                <c:pt idx="100">
                  <c:v>1</c:v>
                </c:pt>
                <c:pt idx="101">
                  <c:v>1</c:v>
                </c:pt>
                <c:pt idx="102">
                  <c:v>1</c:v>
                </c:pt>
                <c:pt idx="103">
                  <c:v>1</c:v>
                </c:pt>
                <c:pt idx="104">
                  <c:v>1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  <c:pt idx="151">
                  <c:v>1</c:v>
                </c:pt>
                <c:pt idx="152">
                  <c:v>1</c:v>
                </c:pt>
                <c:pt idx="153">
                  <c:v>1</c:v>
                </c:pt>
                <c:pt idx="154">
                  <c:v>1</c:v>
                </c:pt>
                <c:pt idx="155">
                  <c:v>1</c:v>
                </c:pt>
                <c:pt idx="156">
                  <c:v>1</c:v>
                </c:pt>
                <c:pt idx="157">
                  <c:v>1</c:v>
                </c:pt>
                <c:pt idx="158">
                  <c:v>1</c:v>
                </c:pt>
                <c:pt idx="159">
                  <c:v>1</c:v>
                </c:pt>
                <c:pt idx="160">
                  <c:v>1</c:v>
                </c:pt>
                <c:pt idx="161">
                  <c:v>1</c:v>
                </c:pt>
                <c:pt idx="162">
                  <c:v>1</c:v>
                </c:pt>
                <c:pt idx="163">
                  <c:v>1</c:v>
                </c:pt>
                <c:pt idx="164">
                  <c:v>1</c:v>
                </c:pt>
                <c:pt idx="165">
                  <c:v>1</c:v>
                </c:pt>
                <c:pt idx="166">
                  <c:v>1</c:v>
                </c:pt>
                <c:pt idx="167">
                  <c:v>1</c:v>
                </c:pt>
                <c:pt idx="168">
                  <c:v>1</c:v>
                </c:pt>
                <c:pt idx="169">
                  <c:v>1</c:v>
                </c:pt>
                <c:pt idx="170">
                  <c:v>1</c:v>
                </c:pt>
                <c:pt idx="171">
                  <c:v>1</c:v>
                </c:pt>
                <c:pt idx="172">
                  <c:v>1</c:v>
                </c:pt>
                <c:pt idx="173">
                  <c:v>1</c:v>
                </c:pt>
                <c:pt idx="174">
                  <c:v>1</c:v>
                </c:pt>
                <c:pt idx="175">
                  <c:v>1</c:v>
                </c:pt>
                <c:pt idx="176">
                  <c:v>1</c:v>
                </c:pt>
                <c:pt idx="177">
                  <c:v>1</c:v>
                </c:pt>
                <c:pt idx="178">
                  <c:v>1</c:v>
                </c:pt>
                <c:pt idx="179">
                  <c:v>1</c:v>
                </c:pt>
                <c:pt idx="180">
                  <c:v>1</c:v>
                </c:pt>
                <c:pt idx="181">
                  <c:v>1</c:v>
                </c:pt>
                <c:pt idx="182">
                  <c:v>1</c:v>
                </c:pt>
                <c:pt idx="183">
                  <c:v>1</c:v>
                </c:pt>
                <c:pt idx="184">
                  <c:v>1</c:v>
                </c:pt>
                <c:pt idx="185">
                  <c:v>1</c:v>
                </c:pt>
                <c:pt idx="186">
                  <c:v>1</c:v>
                </c:pt>
                <c:pt idx="187">
                  <c:v>1</c:v>
                </c:pt>
                <c:pt idx="188">
                  <c:v>1</c:v>
                </c:pt>
                <c:pt idx="189">
                  <c:v>1</c:v>
                </c:pt>
                <c:pt idx="190">
                  <c:v>1</c:v>
                </c:pt>
                <c:pt idx="191">
                  <c:v>1</c:v>
                </c:pt>
                <c:pt idx="192">
                  <c:v>1</c:v>
                </c:pt>
                <c:pt idx="193">
                  <c:v>1</c:v>
                </c:pt>
                <c:pt idx="194">
                  <c:v>1</c:v>
                </c:pt>
                <c:pt idx="195">
                  <c:v>1</c:v>
                </c:pt>
                <c:pt idx="196">
                  <c:v>1</c:v>
                </c:pt>
                <c:pt idx="197">
                  <c:v>1</c:v>
                </c:pt>
                <c:pt idx="198">
                  <c:v>1</c:v>
                </c:pt>
                <c:pt idx="199">
                  <c:v>1</c:v>
                </c:pt>
                <c:pt idx="200">
                  <c:v>1</c:v>
                </c:pt>
                <c:pt idx="201">
                  <c:v>1</c:v>
                </c:pt>
                <c:pt idx="202">
                  <c:v>1</c:v>
                </c:pt>
                <c:pt idx="203">
                  <c:v>1</c:v>
                </c:pt>
                <c:pt idx="204">
                  <c:v>1</c:v>
                </c:pt>
                <c:pt idx="205">
                  <c:v>1</c:v>
                </c:pt>
                <c:pt idx="206">
                  <c:v>1</c:v>
                </c:pt>
                <c:pt idx="207">
                  <c:v>1</c:v>
                </c:pt>
                <c:pt idx="208">
                  <c:v>1</c:v>
                </c:pt>
                <c:pt idx="209">
                  <c:v>1</c:v>
                </c:pt>
                <c:pt idx="210">
                  <c:v>1</c:v>
                </c:pt>
                <c:pt idx="211">
                  <c:v>1</c:v>
                </c:pt>
                <c:pt idx="212">
                  <c:v>1</c:v>
                </c:pt>
                <c:pt idx="213">
                  <c:v>1</c:v>
                </c:pt>
                <c:pt idx="214">
                  <c:v>1</c:v>
                </c:pt>
                <c:pt idx="215">
                  <c:v>1</c:v>
                </c:pt>
                <c:pt idx="216">
                  <c:v>1</c:v>
                </c:pt>
                <c:pt idx="217">
                  <c:v>1</c:v>
                </c:pt>
                <c:pt idx="218">
                  <c:v>1</c:v>
                </c:pt>
                <c:pt idx="219">
                  <c:v>1</c:v>
                </c:pt>
                <c:pt idx="220">
                  <c:v>1</c:v>
                </c:pt>
                <c:pt idx="221">
                  <c:v>1</c:v>
                </c:pt>
                <c:pt idx="222">
                  <c:v>1</c:v>
                </c:pt>
                <c:pt idx="223">
                  <c:v>1</c:v>
                </c:pt>
                <c:pt idx="224">
                  <c:v>1</c:v>
                </c:pt>
                <c:pt idx="225">
                  <c:v>1</c:v>
                </c:pt>
                <c:pt idx="226">
                  <c:v>1</c:v>
                </c:pt>
                <c:pt idx="227">
                  <c:v>1</c:v>
                </c:pt>
                <c:pt idx="228">
                  <c:v>1</c:v>
                </c:pt>
                <c:pt idx="229">
                  <c:v>1</c:v>
                </c:pt>
                <c:pt idx="230">
                  <c:v>1</c:v>
                </c:pt>
                <c:pt idx="231">
                  <c:v>1</c:v>
                </c:pt>
                <c:pt idx="232">
                  <c:v>1</c:v>
                </c:pt>
                <c:pt idx="233">
                  <c:v>1</c:v>
                </c:pt>
                <c:pt idx="234">
                  <c:v>1</c:v>
                </c:pt>
                <c:pt idx="235">
                  <c:v>1</c:v>
                </c:pt>
                <c:pt idx="236">
                  <c:v>1</c:v>
                </c:pt>
                <c:pt idx="237">
                  <c:v>1</c:v>
                </c:pt>
                <c:pt idx="238">
                  <c:v>1</c:v>
                </c:pt>
                <c:pt idx="239">
                  <c:v>1</c:v>
                </c:pt>
                <c:pt idx="240">
                  <c:v>1</c:v>
                </c:pt>
                <c:pt idx="241">
                  <c:v>1</c:v>
                </c:pt>
                <c:pt idx="242">
                  <c:v>1</c:v>
                </c:pt>
                <c:pt idx="243">
                  <c:v>1</c:v>
                </c:pt>
                <c:pt idx="244">
                  <c:v>1</c:v>
                </c:pt>
                <c:pt idx="245">
                  <c:v>1</c:v>
                </c:pt>
                <c:pt idx="246">
                  <c:v>1</c:v>
                </c:pt>
                <c:pt idx="247">
                  <c:v>1</c:v>
                </c:pt>
                <c:pt idx="248">
                  <c:v>1</c:v>
                </c:pt>
                <c:pt idx="249">
                  <c:v>1</c:v>
                </c:pt>
                <c:pt idx="250">
                  <c:v>1</c:v>
                </c:pt>
                <c:pt idx="251">
                  <c:v>1</c:v>
                </c:pt>
                <c:pt idx="252">
                  <c:v>1</c:v>
                </c:pt>
                <c:pt idx="253">
                  <c:v>1</c:v>
                </c:pt>
                <c:pt idx="254">
                  <c:v>1</c:v>
                </c:pt>
                <c:pt idx="255">
                  <c:v>1</c:v>
                </c:pt>
                <c:pt idx="256">
                  <c:v>1</c:v>
                </c:pt>
                <c:pt idx="257">
                  <c:v>1</c:v>
                </c:pt>
                <c:pt idx="258">
                  <c:v>1</c:v>
                </c:pt>
                <c:pt idx="259">
                  <c:v>1</c:v>
                </c:pt>
                <c:pt idx="260">
                  <c:v>1</c:v>
                </c:pt>
                <c:pt idx="261">
                  <c:v>1</c:v>
                </c:pt>
                <c:pt idx="262">
                  <c:v>1</c:v>
                </c:pt>
                <c:pt idx="263">
                  <c:v>1</c:v>
                </c:pt>
                <c:pt idx="264">
                  <c:v>1</c:v>
                </c:pt>
                <c:pt idx="265">
                  <c:v>1</c:v>
                </c:pt>
                <c:pt idx="266">
                  <c:v>1</c:v>
                </c:pt>
                <c:pt idx="267">
                  <c:v>1</c:v>
                </c:pt>
                <c:pt idx="268">
                  <c:v>1</c:v>
                </c:pt>
                <c:pt idx="269">
                  <c:v>1</c:v>
                </c:pt>
                <c:pt idx="270">
                  <c:v>1</c:v>
                </c:pt>
                <c:pt idx="271">
                  <c:v>1</c:v>
                </c:pt>
                <c:pt idx="272">
                  <c:v>1</c:v>
                </c:pt>
                <c:pt idx="273">
                  <c:v>1</c:v>
                </c:pt>
                <c:pt idx="274">
                  <c:v>1</c:v>
                </c:pt>
                <c:pt idx="275">
                  <c:v>1</c:v>
                </c:pt>
                <c:pt idx="276">
                  <c:v>1</c:v>
                </c:pt>
                <c:pt idx="277">
                  <c:v>1</c:v>
                </c:pt>
                <c:pt idx="278">
                  <c:v>1</c:v>
                </c:pt>
                <c:pt idx="279">
                  <c:v>1</c:v>
                </c:pt>
                <c:pt idx="280">
                  <c:v>1</c:v>
                </c:pt>
                <c:pt idx="281">
                  <c:v>1</c:v>
                </c:pt>
                <c:pt idx="282">
                  <c:v>1</c:v>
                </c:pt>
                <c:pt idx="283">
                  <c:v>1</c:v>
                </c:pt>
                <c:pt idx="284">
                  <c:v>1</c:v>
                </c:pt>
                <c:pt idx="285">
                  <c:v>1</c:v>
                </c:pt>
                <c:pt idx="286">
                  <c:v>1</c:v>
                </c:pt>
                <c:pt idx="287">
                  <c:v>1</c:v>
                </c:pt>
                <c:pt idx="288">
                  <c:v>1</c:v>
                </c:pt>
                <c:pt idx="289">
                  <c:v>1</c:v>
                </c:pt>
                <c:pt idx="290">
                  <c:v>1</c:v>
                </c:pt>
                <c:pt idx="291">
                  <c:v>1</c:v>
                </c:pt>
                <c:pt idx="292">
                  <c:v>1</c:v>
                </c:pt>
                <c:pt idx="293">
                  <c:v>1</c:v>
                </c:pt>
                <c:pt idx="294">
                  <c:v>1</c:v>
                </c:pt>
                <c:pt idx="295">
                  <c:v>1</c:v>
                </c:pt>
                <c:pt idx="296">
                  <c:v>1</c:v>
                </c:pt>
                <c:pt idx="297">
                  <c:v>1</c:v>
                </c:pt>
                <c:pt idx="298">
                  <c:v>1</c:v>
                </c:pt>
                <c:pt idx="299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7DA-410F-AB89-8460EC41FD78}"/>
            </c:ext>
          </c:extLst>
        </c:ser>
        <c:ser>
          <c:idx val="1"/>
          <c:order val="1"/>
          <c:tx>
            <c:strRef>
              <c:f>Sheet1!$P$22</c:f>
              <c:strCache>
                <c:ptCount val="1"/>
                <c:pt idx="0">
                  <c:v>جمع آوری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prstDash val="dash"/>
              <a:round/>
            </a:ln>
            <a:effectLst/>
          </c:spPr>
          <c:marker>
            <c:symbol val="none"/>
          </c:marker>
          <c:dLbls>
            <c:dLbl>
              <c:idx val="298"/>
              <c:layout>
                <c:manualLayout>
                  <c:x val="-1.5296370183400054E-2"/>
                  <c:y val="-3.3333333333333354E-2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ysClr val="windowText" lastClr="000000"/>
                        </a:solidFill>
                      </a:rPr>
                      <a:t>28.03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7DA-410F-AB89-8460EC41FD78}"/>
                </c:ext>
              </c:extLst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Sheet1!$Z$23:$Z$322</c:f>
              <c:numCache>
                <c:formatCode>General</c:formatCode>
                <c:ptCount val="300"/>
                <c:pt idx="0">
                  <c:v>80.777295008704485</c:v>
                </c:pt>
                <c:pt idx="1">
                  <c:v>161.55459001740897</c:v>
                </c:pt>
                <c:pt idx="2">
                  <c:v>242.33188502611344</c:v>
                </c:pt>
                <c:pt idx="3">
                  <c:v>323.10918003481805</c:v>
                </c:pt>
                <c:pt idx="4">
                  <c:v>403.88647504352235</c:v>
                </c:pt>
                <c:pt idx="5">
                  <c:v>484.66377005222682</c:v>
                </c:pt>
                <c:pt idx="6">
                  <c:v>565.44106506093124</c:v>
                </c:pt>
                <c:pt idx="7">
                  <c:v>646.21836006963611</c:v>
                </c:pt>
                <c:pt idx="8">
                  <c:v>726.99565507834052</c:v>
                </c:pt>
                <c:pt idx="9">
                  <c:v>807.77295008704493</c:v>
                </c:pt>
                <c:pt idx="10">
                  <c:v>888.55024509574935</c:v>
                </c:pt>
                <c:pt idx="11">
                  <c:v>969.32754010445376</c:v>
                </c:pt>
                <c:pt idx="12">
                  <c:v>1050.1048351131583</c:v>
                </c:pt>
                <c:pt idx="13">
                  <c:v>1130.8821301218627</c:v>
                </c:pt>
                <c:pt idx="14">
                  <c:v>1211.6594251305671</c:v>
                </c:pt>
                <c:pt idx="15">
                  <c:v>1292.436720139272</c:v>
                </c:pt>
                <c:pt idx="16">
                  <c:v>1373.2140151479762</c:v>
                </c:pt>
                <c:pt idx="17">
                  <c:v>1453.9913101566806</c:v>
                </c:pt>
                <c:pt idx="18">
                  <c:v>1534.7686051653852</c:v>
                </c:pt>
                <c:pt idx="19">
                  <c:v>1615.5459001740896</c:v>
                </c:pt>
                <c:pt idx="20">
                  <c:v>1696.3231951827941</c:v>
                </c:pt>
                <c:pt idx="21">
                  <c:v>1777.100490191498</c:v>
                </c:pt>
                <c:pt idx="22">
                  <c:v>1857.8777852002029</c:v>
                </c:pt>
                <c:pt idx="23">
                  <c:v>1938.6550802089068</c:v>
                </c:pt>
                <c:pt idx="24">
                  <c:v>2019.4323752176113</c:v>
                </c:pt>
                <c:pt idx="25">
                  <c:v>2100.2096702263157</c:v>
                </c:pt>
                <c:pt idx="26">
                  <c:v>2180.9869652350208</c:v>
                </c:pt>
                <c:pt idx="27">
                  <c:v>2261.7642602437249</c:v>
                </c:pt>
                <c:pt idx="28">
                  <c:v>2342.5415552524305</c:v>
                </c:pt>
                <c:pt idx="29">
                  <c:v>2423.3188502611351</c:v>
                </c:pt>
                <c:pt idx="30">
                  <c:v>2504.0961452698393</c:v>
                </c:pt>
                <c:pt idx="31">
                  <c:v>2584.8734402785449</c:v>
                </c:pt>
                <c:pt idx="32">
                  <c:v>2665.6507352872491</c:v>
                </c:pt>
                <c:pt idx="33">
                  <c:v>2746.4280302959532</c:v>
                </c:pt>
                <c:pt idx="34">
                  <c:v>2827.2053253046574</c:v>
                </c:pt>
                <c:pt idx="35">
                  <c:v>2907.9826203133621</c:v>
                </c:pt>
                <c:pt idx="36">
                  <c:v>2988.7599153220667</c:v>
                </c:pt>
                <c:pt idx="37">
                  <c:v>3069.5372103307723</c:v>
                </c:pt>
                <c:pt idx="38">
                  <c:v>3150.3145053394769</c:v>
                </c:pt>
                <c:pt idx="39">
                  <c:v>3231.0918003481811</c:v>
                </c:pt>
                <c:pt idx="40">
                  <c:v>3311.8690953568857</c:v>
                </c:pt>
                <c:pt idx="41">
                  <c:v>3392.6463903655904</c:v>
                </c:pt>
                <c:pt idx="42">
                  <c:v>3473.423685374295</c:v>
                </c:pt>
                <c:pt idx="43">
                  <c:v>3554.2009803829997</c:v>
                </c:pt>
                <c:pt idx="44">
                  <c:v>3634.9782753917043</c:v>
                </c:pt>
                <c:pt idx="45">
                  <c:v>3715.7555704004094</c:v>
                </c:pt>
                <c:pt idx="46">
                  <c:v>3796.5328654091131</c:v>
                </c:pt>
                <c:pt idx="47">
                  <c:v>3877.3101604178182</c:v>
                </c:pt>
                <c:pt idx="48">
                  <c:v>3958.0874554265224</c:v>
                </c:pt>
                <c:pt idx="49">
                  <c:v>4038.8647504352275</c:v>
                </c:pt>
                <c:pt idx="50">
                  <c:v>4119.6420454439331</c:v>
                </c:pt>
                <c:pt idx="51">
                  <c:v>4200.4193404526377</c:v>
                </c:pt>
                <c:pt idx="52">
                  <c:v>4281.1966354613432</c:v>
                </c:pt>
                <c:pt idx="53">
                  <c:v>4361.9739304700461</c:v>
                </c:pt>
                <c:pt idx="54">
                  <c:v>4442.7512254787525</c:v>
                </c:pt>
                <c:pt idx="55">
                  <c:v>4523.5285204874563</c:v>
                </c:pt>
                <c:pt idx="56">
                  <c:v>4604.30581549616</c:v>
                </c:pt>
                <c:pt idx="57">
                  <c:v>4685.0831105048646</c:v>
                </c:pt>
                <c:pt idx="58">
                  <c:v>4765.8604055135702</c:v>
                </c:pt>
                <c:pt idx="59">
                  <c:v>4846.637700522273</c:v>
                </c:pt>
                <c:pt idx="60">
                  <c:v>4927.4149955309786</c:v>
                </c:pt>
                <c:pt idx="61">
                  <c:v>5008.1922905396841</c:v>
                </c:pt>
                <c:pt idx="62">
                  <c:v>5088.9695855483878</c:v>
                </c:pt>
                <c:pt idx="63">
                  <c:v>5169.7468805570934</c:v>
                </c:pt>
                <c:pt idx="64">
                  <c:v>5250.5241755657989</c:v>
                </c:pt>
                <c:pt idx="65">
                  <c:v>5331.3014705745027</c:v>
                </c:pt>
                <c:pt idx="66">
                  <c:v>5412.0787655832064</c:v>
                </c:pt>
                <c:pt idx="67">
                  <c:v>5492.8560605919129</c:v>
                </c:pt>
                <c:pt idx="68">
                  <c:v>5573.6333556006148</c:v>
                </c:pt>
                <c:pt idx="69">
                  <c:v>5654.4106506093203</c:v>
                </c:pt>
                <c:pt idx="70">
                  <c:v>5735.1879456180241</c:v>
                </c:pt>
                <c:pt idx="71">
                  <c:v>5815.9652406267305</c:v>
                </c:pt>
                <c:pt idx="72">
                  <c:v>5896.7425356354343</c:v>
                </c:pt>
                <c:pt idx="73">
                  <c:v>5977.5198306441389</c:v>
                </c:pt>
                <c:pt idx="74">
                  <c:v>6058.2971256528444</c:v>
                </c:pt>
                <c:pt idx="75">
                  <c:v>6139.0744206615491</c:v>
                </c:pt>
                <c:pt idx="76">
                  <c:v>6231.8840734482983</c:v>
                </c:pt>
                <c:pt idx="77">
                  <c:v>6324.6937262350484</c:v>
                </c:pt>
                <c:pt idx="78">
                  <c:v>6417.5033790217994</c:v>
                </c:pt>
                <c:pt idx="79">
                  <c:v>6510.3130318085496</c:v>
                </c:pt>
                <c:pt idx="80">
                  <c:v>6603.1226845953015</c:v>
                </c:pt>
                <c:pt idx="81">
                  <c:v>6695.932337382048</c:v>
                </c:pt>
                <c:pt idx="82">
                  <c:v>6788.7419901687999</c:v>
                </c:pt>
                <c:pt idx="83">
                  <c:v>6881.5516429555501</c:v>
                </c:pt>
                <c:pt idx="84">
                  <c:v>6974.3612957422993</c:v>
                </c:pt>
                <c:pt idx="85">
                  <c:v>7067.1709485290494</c:v>
                </c:pt>
                <c:pt idx="86">
                  <c:v>7159.9806013158004</c:v>
                </c:pt>
                <c:pt idx="87">
                  <c:v>7252.7902541025505</c:v>
                </c:pt>
                <c:pt idx="88">
                  <c:v>7345.5999068893007</c:v>
                </c:pt>
                <c:pt idx="89">
                  <c:v>7438.4095596760499</c:v>
                </c:pt>
                <c:pt idx="90">
                  <c:v>7531.2192124628009</c:v>
                </c:pt>
                <c:pt idx="91">
                  <c:v>7624.0288652495501</c:v>
                </c:pt>
                <c:pt idx="92">
                  <c:v>7716.8385180362993</c:v>
                </c:pt>
                <c:pt idx="93">
                  <c:v>7809.6481708230504</c:v>
                </c:pt>
                <c:pt idx="94">
                  <c:v>7902.4578236098014</c:v>
                </c:pt>
                <c:pt idx="95">
                  <c:v>7995.2674763965506</c:v>
                </c:pt>
                <c:pt idx="96">
                  <c:v>8088.0771291833016</c:v>
                </c:pt>
                <c:pt idx="97">
                  <c:v>8180.8867819700508</c:v>
                </c:pt>
                <c:pt idx="98">
                  <c:v>8273.6964347568028</c:v>
                </c:pt>
                <c:pt idx="99">
                  <c:v>8366.5060875435502</c:v>
                </c:pt>
                <c:pt idx="100">
                  <c:v>8459.3157403303048</c:v>
                </c:pt>
                <c:pt idx="101">
                  <c:v>8552.1253931170522</c:v>
                </c:pt>
                <c:pt idx="102">
                  <c:v>8644.9350459038051</c:v>
                </c:pt>
                <c:pt idx="103">
                  <c:v>8737.7446986905561</c:v>
                </c:pt>
                <c:pt idx="104">
                  <c:v>8830.5543514773071</c:v>
                </c:pt>
                <c:pt idx="105">
                  <c:v>8923.3640042640545</c:v>
                </c:pt>
                <c:pt idx="106">
                  <c:v>9016.173657050811</c:v>
                </c:pt>
                <c:pt idx="107">
                  <c:v>9108.9833098375602</c:v>
                </c:pt>
                <c:pt idx="108">
                  <c:v>9201.7929626243113</c:v>
                </c:pt>
                <c:pt idx="109">
                  <c:v>9294.6026154110623</c:v>
                </c:pt>
                <c:pt idx="110">
                  <c:v>9387.4122681978151</c:v>
                </c:pt>
                <c:pt idx="111">
                  <c:v>9480.2219209845625</c:v>
                </c:pt>
                <c:pt idx="112">
                  <c:v>9573.0315737713154</c:v>
                </c:pt>
                <c:pt idx="113">
                  <c:v>9665.8412265580664</c:v>
                </c:pt>
                <c:pt idx="114">
                  <c:v>9758.6508793448156</c:v>
                </c:pt>
                <c:pt idx="115">
                  <c:v>9851.4605321315685</c:v>
                </c:pt>
                <c:pt idx="116">
                  <c:v>9944.2701849183177</c:v>
                </c:pt>
                <c:pt idx="117">
                  <c:v>10037.079837705071</c:v>
                </c:pt>
                <c:pt idx="118">
                  <c:v>10129.889490491822</c:v>
                </c:pt>
                <c:pt idx="119">
                  <c:v>10222.699143278573</c:v>
                </c:pt>
                <c:pt idx="120">
                  <c:v>10315.508796065324</c:v>
                </c:pt>
                <c:pt idx="121">
                  <c:v>10408.318448852078</c:v>
                </c:pt>
                <c:pt idx="122">
                  <c:v>10501.128101638826</c:v>
                </c:pt>
                <c:pt idx="123">
                  <c:v>10593.937754425577</c:v>
                </c:pt>
                <c:pt idx="124">
                  <c:v>10686.747407212331</c:v>
                </c:pt>
                <c:pt idx="125">
                  <c:v>10779.557059999077</c:v>
                </c:pt>
                <c:pt idx="126">
                  <c:v>10872.366712785828</c:v>
                </c:pt>
                <c:pt idx="127">
                  <c:v>10965.176365572583</c:v>
                </c:pt>
                <c:pt idx="128">
                  <c:v>11057.986018359332</c:v>
                </c:pt>
                <c:pt idx="129">
                  <c:v>11150.795671146085</c:v>
                </c:pt>
                <c:pt idx="130">
                  <c:v>11243.605323932832</c:v>
                </c:pt>
                <c:pt idx="131">
                  <c:v>11336.414976719587</c:v>
                </c:pt>
                <c:pt idx="132">
                  <c:v>11429.224629506336</c:v>
                </c:pt>
                <c:pt idx="133">
                  <c:v>11522.034282293089</c:v>
                </c:pt>
                <c:pt idx="134">
                  <c:v>11614.843935079836</c:v>
                </c:pt>
                <c:pt idx="135">
                  <c:v>11707.653587866591</c:v>
                </c:pt>
                <c:pt idx="136">
                  <c:v>11800.46324065334</c:v>
                </c:pt>
                <c:pt idx="137">
                  <c:v>11893.272893440089</c:v>
                </c:pt>
                <c:pt idx="138">
                  <c:v>11986.082546226844</c:v>
                </c:pt>
                <c:pt idx="139">
                  <c:v>12078.892199013591</c:v>
                </c:pt>
                <c:pt idx="140">
                  <c:v>12171.701851800346</c:v>
                </c:pt>
                <c:pt idx="141">
                  <c:v>12264.511504587093</c:v>
                </c:pt>
                <c:pt idx="142">
                  <c:v>12357.321157373846</c:v>
                </c:pt>
                <c:pt idx="143">
                  <c:v>12450.130810160597</c:v>
                </c:pt>
                <c:pt idx="144">
                  <c:v>12542.940462947348</c:v>
                </c:pt>
                <c:pt idx="145">
                  <c:v>12635.750115734098</c:v>
                </c:pt>
                <c:pt idx="146">
                  <c:v>12728.55976852085</c:v>
                </c:pt>
                <c:pt idx="147">
                  <c:v>12821.369421307601</c:v>
                </c:pt>
                <c:pt idx="148">
                  <c:v>12914.179074094351</c:v>
                </c:pt>
                <c:pt idx="149">
                  <c:v>13006.988726881104</c:v>
                </c:pt>
                <c:pt idx="150">
                  <c:v>13103.965343670523</c:v>
                </c:pt>
                <c:pt idx="151">
                  <c:v>13200.941960459946</c:v>
                </c:pt>
                <c:pt idx="152">
                  <c:v>13297.918577249367</c:v>
                </c:pt>
                <c:pt idx="153">
                  <c:v>13394.895194038787</c:v>
                </c:pt>
                <c:pt idx="154">
                  <c:v>13491.871810828208</c:v>
                </c:pt>
                <c:pt idx="155">
                  <c:v>13588.848427617631</c:v>
                </c:pt>
                <c:pt idx="156">
                  <c:v>13685.825044407051</c:v>
                </c:pt>
                <c:pt idx="157">
                  <c:v>13782.801661196474</c:v>
                </c:pt>
                <c:pt idx="158">
                  <c:v>13879.778277985895</c:v>
                </c:pt>
                <c:pt idx="159">
                  <c:v>13976.754894775317</c:v>
                </c:pt>
                <c:pt idx="160">
                  <c:v>14073.731511564738</c:v>
                </c:pt>
                <c:pt idx="161">
                  <c:v>14170.708128354159</c:v>
                </c:pt>
                <c:pt idx="162">
                  <c:v>14267.684745143584</c:v>
                </c:pt>
                <c:pt idx="163">
                  <c:v>14364.661361933002</c:v>
                </c:pt>
                <c:pt idx="164">
                  <c:v>14461.637978722425</c:v>
                </c:pt>
                <c:pt idx="165">
                  <c:v>14558.614595511848</c:v>
                </c:pt>
                <c:pt idx="166">
                  <c:v>14655.591212301268</c:v>
                </c:pt>
                <c:pt idx="167">
                  <c:v>14752.567829090685</c:v>
                </c:pt>
                <c:pt idx="168">
                  <c:v>14849.54444588011</c:v>
                </c:pt>
                <c:pt idx="169">
                  <c:v>14946.52106266953</c:v>
                </c:pt>
                <c:pt idx="170">
                  <c:v>15043.497679458949</c:v>
                </c:pt>
                <c:pt idx="171">
                  <c:v>15140.474296248371</c:v>
                </c:pt>
                <c:pt idx="172">
                  <c:v>15237.45091303779</c:v>
                </c:pt>
                <c:pt idx="173">
                  <c:v>15334.427529827213</c:v>
                </c:pt>
                <c:pt idx="174">
                  <c:v>15431.404146616636</c:v>
                </c:pt>
                <c:pt idx="175">
                  <c:v>15528.380763406056</c:v>
                </c:pt>
                <c:pt idx="176">
                  <c:v>15625.357380195477</c:v>
                </c:pt>
                <c:pt idx="177">
                  <c:v>15722.333996984898</c:v>
                </c:pt>
                <c:pt idx="178">
                  <c:v>15819.31061377432</c:v>
                </c:pt>
                <c:pt idx="179">
                  <c:v>15916.287230563743</c:v>
                </c:pt>
                <c:pt idx="180">
                  <c:v>16013.263847353166</c:v>
                </c:pt>
                <c:pt idx="181">
                  <c:v>16110.240464142589</c:v>
                </c:pt>
                <c:pt idx="182">
                  <c:v>16207.217080932009</c:v>
                </c:pt>
                <c:pt idx="183">
                  <c:v>16304.193697721428</c:v>
                </c:pt>
                <c:pt idx="184">
                  <c:v>16401.170314510848</c:v>
                </c:pt>
                <c:pt idx="185">
                  <c:v>16498.146931300264</c:v>
                </c:pt>
                <c:pt idx="186">
                  <c:v>16595.123548089683</c:v>
                </c:pt>
                <c:pt idx="187">
                  <c:v>16692.100164879103</c:v>
                </c:pt>
                <c:pt idx="188">
                  <c:v>16789.076781668529</c:v>
                </c:pt>
                <c:pt idx="189">
                  <c:v>16886.053398457942</c:v>
                </c:pt>
                <c:pt idx="190">
                  <c:v>16983.030015247361</c:v>
                </c:pt>
                <c:pt idx="191">
                  <c:v>17080.006632036781</c:v>
                </c:pt>
                <c:pt idx="192">
                  <c:v>17176.983248826204</c:v>
                </c:pt>
                <c:pt idx="193">
                  <c:v>17273.959865615623</c:v>
                </c:pt>
                <c:pt idx="194">
                  <c:v>17370.936482405046</c:v>
                </c:pt>
                <c:pt idx="195">
                  <c:v>17467.913099194466</c:v>
                </c:pt>
                <c:pt idx="196">
                  <c:v>17564.889715983885</c:v>
                </c:pt>
                <c:pt idx="197">
                  <c:v>17661.866332773301</c:v>
                </c:pt>
                <c:pt idx="198">
                  <c:v>17758.842949562717</c:v>
                </c:pt>
                <c:pt idx="199">
                  <c:v>17855.819566352129</c:v>
                </c:pt>
                <c:pt idx="200">
                  <c:v>17952.796183141563</c:v>
                </c:pt>
                <c:pt idx="201">
                  <c:v>18049.772799930975</c:v>
                </c:pt>
                <c:pt idx="202">
                  <c:v>18146.749416720399</c:v>
                </c:pt>
                <c:pt idx="203">
                  <c:v>18243.726033509822</c:v>
                </c:pt>
                <c:pt idx="204">
                  <c:v>18340.702650299238</c:v>
                </c:pt>
                <c:pt idx="205">
                  <c:v>18437.67926708865</c:v>
                </c:pt>
                <c:pt idx="206">
                  <c:v>18534.655883878077</c:v>
                </c:pt>
                <c:pt idx="207">
                  <c:v>18631.632500667496</c:v>
                </c:pt>
                <c:pt idx="208">
                  <c:v>18728.609117456912</c:v>
                </c:pt>
                <c:pt idx="209">
                  <c:v>18825.585734246335</c:v>
                </c:pt>
                <c:pt idx="210">
                  <c:v>18922.562351035751</c:v>
                </c:pt>
                <c:pt idx="211">
                  <c:v>19019.538967825167</c:v>
                </c:pt>
                <c:pt idx="212">
                  <c:v>19116.515584614597</c:v>
                </c:pt>
                <c:pt idx="213">
                  <c:v>19213.492201404017</c:v>
                </c:pt>
                <c:pt idx="214">
                  <c:v>19310.46881819344</c:v>
                </c:pt>
                <c:pt idx="215">
                  <c:v>19407.445434982859</c:v>
                </c:pt>
                <c:pt idx="216">
                  <c:v>19504.422051772275</c:v>
                </c:pt>
                <c:pt idx="217">
                  <c:v>19601.398668561691</c:v>
                </c:pt>
                <c:pt idx="218">
                  <c:v>19698.375285351111</c:v>
                </c:pt>
                <c:pt idx="219">
                  <c:v>19795.351902140526</c:v>
                </c:pt>
                <c:pt idx="220">
                  <c:v>19892.328518929946</c:v>
                </c:pt>
                <c:pt idx="221">
                  <c:v>19989.305135719369</c:v>
                </c:pt>
                <c:pt idx="222">
                  <c:v>20086.281752508788</c:v>
                </c:pt>
                <c:pt idx="223">
                  <c:v>20183.258369298208</c:v>
                </c:pt>
                <c:pt idx="224">
                  <c:v>20286.535276158647</c:v>
                </c:pt>
                <c:pt idx="225">
                  <c:v>20389.812183019098</c:v>
                </c:pt>
                <c:pt idx="226">
                  <c:v>20493.089089879533</c:v>
                </c:pt>
                <c:pt idx="227">
                  <c:v>20596.36599673998</c:v>
                </c:pt>
                <c:pt idx="228">
                  <c:v>20699.642903600423</c:v>
                </c:pt>
                <c:pt idx="229">
                  <c:v>20802.919810460866</c:v>
                </c:pt>
                <c:pt idx="230">
                  <c:v>20906.196717321305</c:v>
                </c:pt>
                <c:pt idx="231">
                  <c:v>21009.473624181755</c:v>
                </c:pt>
                <c:pt idx="232">
                  <c:v>21112.750531042191</c:v>
                </c:pt>
                <c:pt idx="233">
                  <c:v>21216.027437902638</c:v>
                </c:pt>
                <c:pt idx="234">
                  <c:v>21319.304344763084</c:v>
                </c:pt>
                <c:pt idx="235">
                  <c:v>21422.581251623524</c:v>
                </c:pt>
                <c:pt idx="236">
                  <c:v>21525.858158483963</c:v>
                </c:pt>
                <c:pt idx="237">
                  <c:v>21629.13506534441</c:v>
                </c:pt>
                <c:pt idx="238">
                  <c:v>21732.411972204856</c:v>
                </c:pt>
                <c:pt idx="239">
                  <c:v>21835.688879065299</c:v>
                </c:pt>
                <c:pt idx="240">
                  <c:v>21938.965785925742</c:v>
                </c:pt>
                <c:pt idx="241">
                  <c:v>22042.242692786185</c:v>
                </c:pt>
                <c:pt idx="242">
                  <c:v>22145.519599646617</c:v>
                </c:pt>
                <c:pt idx="243">
                  <c:v>22248.796506507064</c:v>
                </c:pt>
                <c:pt idx="244">
                  <c:v>22352.073413367511</c:v>
                </c:pt>
                <c:pt idx="245">
                  <c:v>22455.350320227953</c:v>
                </c:pt>
                <c:pt idx="246">
                  <c:v>22558.627227088393</c:v>
                </c:pt>
                <c:pt idx="247">
                  <c:v>22661.904133948839</c:v>
                </c:pt>
                <c:pt idx="248">
                  <c:v>22765.181040809282</c:v>
                </c:pt>
                <c:pt idx="249">
                  <c:v>22868.457947669722</c:v>
                </c:pt>
                <c:pt idx="250">
                  <c:v>22971.734854530165</c:v>
                </c:pt>
                <c:pt idx="251">
                  <c:v>23075.011761390608</c:v>
                </c:pt>
                <c:pt idx="252">
                  <c:v>23178.288668251058</c:v>
                </c:pt>
                <c:pt idx="253">
                  <c:v>23281.565575111501</c:v>
                </c:pt>
                <c:pt idx="254">
                  <c:v>23384.84248197194</c:v>
                </c:pt>
                <c:pt idx="255">
                  <c:v>23488.119388832376</c:v>
                </c:pt>
                <c:pt idx="256">
                  <c:v>23591.39629569283</c:v>
                </c:pt>
                <c:pt idx="257">
                  <c:v>23694.673202553266</c:v>
                </c:pt>
                <c:pt idx="258">
                  <c:v>23797.950109413716</c:v>
                </c:pt>
                <c:pt idx="259">
                  <c:v>23901.227016274155</c:v>
                </c:pt>
                <c:pt idx="260">
                  <c:v>24004.503923134598</c:v>
                </c:pt>
                <c:pt idx="261">
                  <c:v>24107.780829995041</c:v>
                </c:pt>
                <c:pt idx="262">
                  <c:v>24211.05773685548</c:v>
                </c:pt>
                <c:pt idx="263">
                  <c:v>24314.334643715923</c:v>
                </c:pt>
                <c:pt idx="264">
                  <c:v>24417.611550576359</c:v>
                </c:pt>
                <c:pt idx="265">
                  <c:v>24520.888457436813</c:v>
                </c:pt>
                <c:pt idx="266">
                  <c:v>24624.16536429726</c:v>
                </c:pt>
                <c:pt idx="267">
                  <c:v>24727.442271157699</c:v>
                </c:pt>
                <c:pt idx="268">
                  <c:v>24830.719178018138</c:v>
                </c:pt>
                <c:pt idx="269">
                  <c:v>24933.996084878585</c:v>
                </c:pt>
                <c:pt idx="270">
                  <c:v>25037.272991739028</c:v>
                </c:pt>
                <c:pt idx="271">
                  <c:v>25140.549898599471</c:v>
                </c:pt>
                <c:pt idx="272">
                  <c:v>25243.826805459918</c:v>
                </c:pt>
                <c:pt idx="273">
                  <c:v>25347.103712320357</c:v>
                </c:pt>
                <c:pt idx="274">
                  <c:v>25450.3806191808</c:v>
                </c:pt>
                <c:pt idx="275">
                  <c:v>25553.657526041239</c:v>
                </c:pt>
                <c:pt idx="276">
                  <c:v>25656.934432901689</c:v>
                </c:pt>
                <c:pt idx="277">
                  <c:v>25760.211339762125</c:v>
                </c:pt>
                <c:pt idx="278">
                  <c:v>25863.488246622575</c:v>
                </c:pt>
                <c:pt idx="279">
                  <c:v>25966.765153483018</c:v>
                </c:pt>
                <c:pt idx="280">
                  <c:v>26070.042060343458</c:v>
                </c:pt>
                <c:pt idx="281">
                  <c:v>26173.318967203897</c:v>
                </c:pt>
                <c:pt idx="282">
                  <c:v>26276.595874064347</c:v>
                </c:pt>
                <c:pt idx="283">
                  <c:v>26379.87278092479</c:v>
                </c:pt>
                <c:pt idx="284">
                  <c:v>26483.149687785226</c:v>
                </c:pt>
                <c:pt idx="285">
                  <c:v>26586.426594645676</c:v>
                </c:pt>
                <c:pt idx="286">
                  <c:v>26689.703501506116</c:v>
                </c:pt>
                <c:pt idx="287">
                  <c:v>26792.980408366559</c:v>
                </c:pt>
                <c:pt idx="288">
                  <c:v>26896.257315227009</c:v>
                </c:pt>
                <c:pt idx="289">
                  <c:v>26999.534222087441</c:v>
                </c:pt>
                <c:pt idx="290">
                  <c:v>27102.811128947884</c:v>
                </c:pt>
                <c:pt idx="291">
                  <c:v>27206.08803580833</c:v>
                </c:pt>
                <c:pt idx="292">
                  <c:v>27309.364942668773</c:v>
                </c:pt>
                <c:pt idx="293">
                  <c:v>27412.64184952922</c:v>
                </c:pt>
                <c:pt idx="294">
                  <c:v>27515.918756389656</c:v>
                </c:pt>
                <c:pt idx="295">
                  <c:v>27619.195663250102</c:v>
                </c:pt>
                <c:pt idx="296">
                  <c:v>27722.472570110542</c:v>
                </c:pt>
                <c:pt idx="297">
                  <c:v>27825.749476970981</c:v>
                </c:pt>
                <c:pt idx="298">
                  <c:v>27929.026383831431</c:v>
                </c:pt>
                <c:pt idx="299">
                  <c:v>28032.303290691874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7DA-410F-AB89-8460EC41FD78}"/>
            </c:ext>
          </c:extLst>
        </c:ser>
        <c:ser>
          <c:idx val="2"/>
          <c:order val="2"/>
          <c:tx>
            <c:strRef>
              <c:f>Sheet1!$N$22</c:f>
              <c:strCache>
                <c:ptCount val="1"/>
                <c:pt idx="0">
                  <c:v>هدف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150"/>
              <c:layout>
                <c:manualLayout>
                  <c:x val="0"/>
                  <c:y val="-1.9047619047619053E-2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chemeClr val="tx1"/>
                        </a:solidFill>
                      </a:rPr>
                      <a:t>10.09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7DA-410F-AB89-8460EC41FD78}"/>
                </c:ext>
              </c:extLst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Sheet1!$AB$23:$AB$173</c:f>
              <c:numCache>
                <c:formatCode>_(* #,##0.0_);_(* \(#,##0.0\);_(* "-"??_);_(@_)</c:formatCode>
                <c:ptCount val="151"/>
                <c:pt idx="0">
                  <c:v>82.44607783461538</c:v>
                </c:pt>
                <c:pt idx="1">
                  <c:v>164.89215566923076</c:v>
                </c:pt>
                <c:pt idx="2">
                  <c:v>247.33823350384614</c:v>
                </c:pt>
                <c:pt idx="3">
                  <c:v>329.78431133846152</c:v>
                </c:pt>
                <c:pt idx="4">
                  <c:v>412.2303891730769</c:v>
                </c:pt>
                <c:pt idx="5">
                  <c:v>494.67646700769222</c:v>
                </c:pt>
                <c:pt idx="6">
                  <c:v>577.12254484230766</c:v>
                </c:pt>
                <c:pt idx="7">
                  <c:v>659.56862267692293</c:v>
                </c:pt>
                <c:pt idx="8">
                  <c:v>742.01470051153854</c:v>
                </c:pt>
                <c:pt idx="9">
                  <c:v>824.46077834615392</c:v>
                </c:pt>
                <c:pt idx="10">
                  <c:v>906.90685618076907</c:v>
                </c:pt>
                <c:pt idx="11">
                  <c:v>989.35293401538445</c:v>
                </c:pt>
                <c:pt idx="12">
                  <c:v>1071.7990118499999</c:v>
                </c:pt>
                <c:pt idx="13">
                  <c:v>1154.2450896846156</c:v>
                </c:pt>
                <c:pt idx="14">
                  <c:v>1236.6911675192305</c:v>
                </c:pt>
                <c:pt idx="15">
                  <c:v>1319.1372453538456</c:v>
                </c:pt>
                <c:pt idx="16">
                  <c:v>1401.5833231884612</c:v>
                </c:pt>
                <c:pt idx="17">
                  <c:v>1484.0294010230768</c:v>
                </c:pt>
                <c:pt idx="18">
                  <c:v>1566.4754788576922</c:v>
                </c:pt>
                <c:pt idx="19">
                  <c:v>1648.9215566923078</c:v>
                </c:pt>
                <c:pt idx="20">
                  <c:v>1731.3676345269228</c:v>
                </c:pt>
                <c:pt idx="21">
                  <c:v>1813.8137123615384</c:v>
                </c:pt>
                <c:pt idx="22">
                  <c:v>1896.2597901961537</c:v>
                </c:pt>
                <c:pt idx="23">
                  <c:v>1978.7058680307694</c:v>
                </c:pt>
                <c:pt idx="24">
                  <c:v>2061.1519458653852</c:v>
                </c:pt>
                <c:pt idx="25">
                  <c:v>2143.5980237000003</c:v>
                </c:pt>
                <c:pt idx="26">
                  <c:v>2194.7159562024012</c:v>
                </c:pt>
                <c:pt idx="27">
                  <c:v>2245.8338887048003</c:v>
                </c:pt>
                <c:pt idx="28">
                  <c:v>2296.9518212072007</c:v>
                </c:pt>
                <c:pt idx="29">
                  <c:v>2348.0697537096003</c:v>
                </c:pt>
                <c:pt idx="30">
                  <c:v>2399.1876862119998</c:v>
                </c:pt>
                <c:pt idx="31">
                  <c:v>2450.3056187144002</c:v>
                </c:pt>
                <c:pt idx="32">
                  <c:v>2501.4235512168002</c:v>
                </c:pt>
                <c:pt idx="33">
                  <c:v>2552.5414837191997</c:v>
                </c:pt>
                <c:pt idx="34">
                  <c:v>2603.6594162216002</c:v>
                </c:pt>
                <c:pt idx="35">
                  <c:v>2654.7773487239997</c:v>
                </c:pt>
                <c:pt idx="36">
                  <c:v>2705.8952812264001</c:v>
                </c:pt>
                <c:pt idx="37">
                  <c:v>2757.0132137288001</c:v>
                </c:pt>
                <c:pt idx="38">
                  <c:v>2808.131146231201</c:v>
                </c:pt>
                <c:pt idx="39">
                  <c:v>2859.2490787335996</c:v>
                </c:pt>
                <c:pt idx="40">
                  <c:v>2910.3670112360005</c:v>
                </c:pt>
                <c:pt idx="41">
                  <c:v>2961.4849437384</c:v>
                </c:pt>
                <c:pt idx="42">
                  <c:v>3012.6028762408</c:v>
                </c:pt>
                <c:pt idx="43">
                  <c:v>3063.7208087431995</c:v>
                </c:pt>
                <c:pt idx="44">
                  <c:v>3114.8387412456</c:v>
                </c:pt>
                <c:pt idx="45">
                  <c:v>3165.956673748</c:v>
                </c:pt>
                <c:pt idx="46">
                  <c:v>3217.0746062504004</c:v>
                </c:pt>
                <c:pt idx="47">
                  <c:v>3268.1925387527999</c:v>
                </c:pt>
                <c:pt idx="48">
                  <c:v>3319.3104712552004</c:v>
                </c:pt>
                <c:pt idx="49">
                  <c:v>3370.4284037575999</c:v>
                </c:pt>
                <c:pt idx="50">
                  <c:v>3435.4693102600022</c:v>
                </c:pt>
                <c:pt idx="51">
                  <c:v>3465.4693102600022</c:v>
                </c:pt>
                <c:pt idx="52">
                  <c:v>3495.4693102600022</c:v>
                </c:pt>
                <c:pt idx="53">
                  <c:v>3530.4693102600022</c:v>
                </c:pt>
                <c:pt idx="54">
                  <c:v>3530.4693102600022</c:v>
                </c:pt>
                <c:pt idx="55">
                  <c:v>3570.4693102600022</c:v>
                </c:pt>
                <c:pt idx="56">
                  <c:v>3615.4693102600022</c:v>
                </c:pt>
                <c:pt idx="57">
                  <c:v>3615.4693102600022</c:v>
                </c:pt>
                <c:pt idx="58">
                  <c:v>3682.0882424199995</c:v>
                </c:pt>
                <c:pt idx="59">
                  <c:v>3702.0882424199995</c:v>
                </c:pt>
                <c:pt idx="60">
                  <c:v>3744.98556947</c:v>
                </c:pt>
                <c:pt idx="61">
                  <c:v>3764.98556947</c:v>
                </c:pt>
                <c:pt idx="62">
                  <c:v>3936.3380860700008</c:v>
                </c:pt>
                <c:pt idx="63">
                  <c:v>3936.3380860700008</c:v>
                </c:pt>
                <c:pt idx="64">
                  <c:v>3951.3380860700008</c:v>
                </c:pt>
                <c:pt idx="65">
                  <c:v>3961.3380860700008</c:v>
                </c:pt>
                <c:pt idx="66">
                  <c:v>4011.2479888599996</c:v>
                </c:pt>
                <c:pt idx="67">
                  <c:v>4065.8733938100008</c:v>
                </c:pt>
                <c:pt idx="68">
                  <c:v>4065.9006838099999</c:v>
                </c:pt>
                <c:pt idx="69">
                  <c:v>4107.2395988099997</c:v>
                </c:pt>
                <c:pt idx="70">
                  <c:v>4291.5378050199997</c:v>
                </c:pt>
                <c:pt idx="71">
                  <c:v>4567.5094488119994</c:v>
                </c:pt>
                <c:pt idx="72">
                  <c:v>4843.4810926039991</c:v>
                </c:pt>
                <c:pt idx="73">
                  <c:v>5119.4527363959996</c:v>
                </c:pt>
                <c:pt idx="74">
                  <c:v>5395.4243801879984</c:v>
                </c:pt>
                <c:pt idx="75">
                  <c:v>5657.3937419800004</c:v>
                </c:pt>
                <c:pt idx="76">
                  <c:v>5662.3937419800004</c:v>
                </c:pt>
                <c:pt idx="77">
                  <c:v>5672.3937419800004</c:v>
                </c:pt>
                <c:pt idx="78">
                  <c:v>5686.2779127699996</c:v>
                </c:pt>
                <c:pt idx="79">
                  <c:v>5706.2779127699996</c:v>
                </c:pt>
                <c:pt idx="80">
                  <c:v>5726.2779127699996</c:v>
                </c:pt>
                <c:pt idx="81">
                  <c:v>5726.8504107100007</c:v>
                </c:pt>
                <c:pt idx="82">
                  <c:v>5726.8504107100007</c:v>
                </c:pt>
                <c:pt idx="83">
                  <c:v>5726.8504107100007</c:v>
                </c:pt>
                <c:pt idx="84">
                  <c:v>5726.8504107100007</c:v>
                </c:pt>
                <c:pt idx="85">
                  <c:v>5726.8504107100007</c:v>
                </c:pt>
                <c:pt idx="86">
                  <c:v>5787.0735828099996</c:v>
                </c:pt>
                <c:pt idx="87">
                  <c:v>5787.0735828099996</c:v>
                </c:pt>
                <c:pt idx="88">
                  <c:v>5787.0735828099996</c:v>
                </c:pt>
                <c:pt idx="89">
                  <c:v>5787.0735828099996</c:v>
                </c:pt>
                <c:pt idx="90">
                  <c:v>5787.0735828099996</c:v>
                </c:pt>
                <c:pt idx="91">
                  <c:v>5787.0735828099996</c:v>
                </c:pt>
                <c:pt idx="92">
                  <c:v>7252.7623218100016</c:v>
                </c:pt>
                <c:pt idx="93">
                  <c:v>7252.7623218100016</c:v>
                </c:pt>
                <c:pt idx="94">
                  <c:v>7252.7623218100016</c:v>
                </c:pt>
                <c:pt idx="95">
                  <c:v>7253.0997068100005</c:v>
                </c:pt>
                <c:pt idx="96">
                  <c:v>7343.4460278179995</c:v>
                </c:pt>
                <c:pt idx="97">
                  <c:v>7433.7923488259994</c:v>
                </c:pt>
                <c:pt idx="98">
                  <c:v>7524.1386698340002</c:v>
                </c:pt>
                <c:pt idx="99">
                  <c:v>7614.4849908419983</c:v>
                </c:pt>
                <c:pt idx="100">
                  <c:v>7704.83131185</c:v>
                </c:pt>
                <c:pt idx="101">
                  <c:v>7771.5972385336372</c:v>
                </c:pt>
                <c:pt idx="102">
                  <c:v>7838.3631652172735</c:v>
                </c:pt>
                <c:pt idx="103">
                  <c:v>7905.1290919009098</c:v>
                </c:pt>
                <c:pt idx="104">
                  <c:v>7971.8950185845451</c:v>
                </c:pt>
                <c:pt idx="105">
                  <c:v>8038.6609452681814</c:v>
                </c:pt>
                <c:pt idx="106">
                  <c:v>8105.4268719518195</c:v>
                </c:pt>
                <c:pt idx="107">
                  <c:v>8172.1927986354549</c:v>
                </c:pt>
                <c:pt idx="108">
                  <c:v>8238.9587253190912</c:v>
                </c:pt>
                <c:pt idx="109">
                  <c:v>8305.7246520027311</c:v>
                </c:pt>
                <c:pt idx="110">
                  <c:v>8372.4905786863637</c:v>
                </c:pt>
                <c:pt idx="111">
                  <c:v>8439.25650537</c:v>
                </c:pt>
                <c:pt idx="112">
                  <c:v>8439.25650537</c:v>
                </c:pt>
                <c:pt idx="113">
                  <c:v>8439.25650537</c:v>
                </c:pt>
                <c:pt idx="114">
                  <c:v>8439.25650537</c:v>
                </c:pt>
                <c:pt idx="115">
                  <c:v>8439.9485473700024</c:v>
                </c:pt>
                <c:pt idx="116">
                  <c:v>8439.9485473700024</c:v>
                </c:pt>
                <c:pt idx="117">
                  <c:v>8502.1690782728583</c:v>
                </c:pt>
                <c:pt idx="118">
                  <c:v>8564.3896091757142</c:v>
                </c:pt>
                <c:pt idx="119">
                  <c:v>8626.6101400785737</c:v>
                </c:pt>
                <c:pt idx="120">
                  <c:v>8688.8306709814296</c:v>
                </c:pt>
                <c:pt idx="121">
                  <c:v>8751.0512018842892</c:v>
                </c:pt>
                <c:pt idx="122">
                  <c:v>8813.2717327871451</c:v>
                </c:pt>
                <c:pt idx="123">
                  <c:v>8875.4922636900028</c:v>
                </c:pt>
                <c:pt idx="124">
                  <c:v>8875.492263690001</c:v>
                </c:pt>
                <c:pt idx="125">
                  <c:v>8893.2457236899991</c:v>
                </c:pt>
                <c:pt idx="126">
                  <c:v>8893.2457236899991</c:v>
                </c:pt>
                <c:pt idx="127">
                  <c:v>8893.2457236899991</c:v>
                </c:pt>
                <c:pt idx="128">
                  <c:v>8893.2457236899991</c:v>
                </c:pt>
                <c:pt idx="129">
                  <c:v>8893.2457236899991</c:v>
                </c:pt>
                <c:pt idx="130">
                  <c:v>8893.2457236899991</c:v>
                </c:pt>
                <c:pt idx="131">
                  <c:v>8893.2457236899991</c:v>
                </c:pt>
                <c:pt idx="132">
                  <c:v>8893.2457236899991</c:v>
                </c:pt>
                <c:pt idx="133">
                  <c:v>8893.2457236899991</c:v>
                </c:pt>
                <c:pt idx="134">
                  <c:v>8893.2457236899991</c:v>
                </c:pt>
                <c:pt idx="135">
                  <c:v>8893.2457236899991</c:v>
                </c:pt>
                <c:pt idx="136">
                  <c:v>8893.2457236899991</c:v>
                </c:pt>
                <c:pt idx="137">
                  <c:v>8893.2457236899991</c:v>
                </c:pt>
                <c:pt idx="138">
                  <c:v>8893.2457236899991</c:v>
                </c:pt>
                <c:pt idx="139">
                  <c:v>8893.2457236899991</c:v>
                </c:pt>
                <c:pt idx="140">
                  <c:v>8893.2457236899991</c:v>
                </c:pt>
                <c:pt idx="141">
                  <c:v>8893.2457236899991</c:v>
                </c:pt>
                <c:pt idx="142">
                  <c:v>9133.050655609999</c:v>
                </c:pt>
                <c:pt idx="143">
                  <c:v>9133.2030966100028</c:v>
                </c:pt>
                <c:pt idx="144">
                  <c:v>9369.6859640899984</c:v>
                </c:pt>
                <c:pt idx="145">
                  <c:v>9369.6859640899984</c:v>
                </c:pt>
                <c:pt idx="146">
                  <c:v>9369.6962000900003</c:v>
                </c:pt>
                <c:pt idx="147">
                  <c:v>9387.0572111700003</c:v>
                </c:pt>
                <c:pt idx="148">
                  <c:v>9640.9113257299978</c:v>
                </c:pt>
                <c:pt idx="149">
                  <c:v>9894.7654402899971</c:v>
                </c:pt>
                <c:pt idx="150" formatCode="_(* #,##0.00_);_(* \(#,##0.00\);_(* &quot;-&quot;??_);_(@_)">
                  <c:v>10093.956879689997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7DA-410F-AB89-8460EC41FD78}"/>
            </c:ext>
          </c:extLst>
        </c:ser>
        <c:dLbls/>
        <c:marker val="1"/>
        <c:axId val="146793984"/>
        <c:axId val="146795520"/>
      </c:lineChart>
      <c:catAx>
        <c:axId val="146793984"/>
        <c:scaling>
          <c:orientation val="minMax"/>
        </c:scaling>
        <c:axPos val="b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795520"/>
        <c:crosses val="autoZero"/>
        <c:auto val="1"/>
        <c:lblAlgn val="ctr"/>
        <c:lblOffset val="100"/>
      </c:catAx>
      <c:valAx>
        <c:axId val="146795520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793984"/>
        <c:crosses val="autoZero"/>
        <c:crossBetween val="between"/>
        <c:dispUnits>
          <c:builtInUnit val="thousands"/>
          <c:dispUnitsLbl>
            <c:layout>
              <c:manualLayout>
                <c:xMode val="edge"/>
                <c:yMode val="edge"/>
                <c:x val="2.0395160244533153E-2"/>
                <c:y val="0.14673828271466072"/>
              </c:manualLayout>
            </c:layout>
            <c:tx>
              <c:rich>
                <a:bodyPr rot="-5400000" spcFirstLastPara="1" vertOverflow="ellipsis" vert="horz" wrap="square" anchor="ctr" anchorCtr="1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1000" b="0" i="0" u="none" strike="noStrike" kern="1200" baseline="0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fa-IR" sz="1100" b="0" i="0" baseline="0">
                      <a:solidFill>
                        <a:schemeClr val="tx1"/>
                      </a:solidFill>
                      <a:effectLst/>
                      <a:latin typeface="Bahij Zar" panose="02040503050201020203" pitchFamily="18" charset="-78"/>
                      <a:cs typeface="Bahij Zar" panose="02040503050201020203" pitchFamily="18" charset="-78"/>
                    </a:rPr>
                    <a:t>ارقام به میلیارد افغانی</a:t>
                  </a:r>
                  <a:endParaRPr lang="en-US" sz="1100">
                    <a:solidFill>
                      <a:schemeClr val="tx1"/>
                    </a:solidFill>
                    <a:effectLst/>
                    <a:latin typeface="Bahij Zar" panose="02040503050201020203" pitchFamily="18" charset="-78"/>
                    <a:cs typeface="Bahij Zar" panose="02040503050201020203" pitchFamily="18" charset="-78"/>
                  </a:endParaRPr>
                </a:p>
              </c:rich>
            </c:tx>
            <c:spPr>
              <a:noFill/>
              <a:ln>
                <a:noFill/>
              </a:ln>
              <a:effectLst/>
            </c:spPr>
          </c:dispUnitsLbl>
        </c:dispUnits>
      </c:valAx>
      <c:spPr>
        <a:noFill/>
        <a:ln w="25400">
          <a:noFill/>
        </a:ln>
        <a:effectLst/>
      </c:spPr>
    </c:plotArea>
    <c:legend>
      <c:legendPos val="b"/>
      <c:legendEntry>
        <c:idx val="0"/>
        <c:delete val="1"/>
      </c:legendEntry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200" b="1" i="0" baseline="0">
                <a:solidFill>
                  <a:schemeClr val="tx1"/>
                </a:solidFill>
                <a:effectLst/>
                <a:latin typeface="Bahij Zar" panose="02040503050201020203" pitchFamily="18" charset="-78"/>
                <a:cs typeface="Bahij Zar" panose="02040503050201020203" pitchFamily="18" charset="-78"/>
              </a:rPr>
              <a:t>جمع آوری عواید توسط مالیه دهندگان متوسط در سال 1399</a:t>
            </a:r>
            <a:endParaRPr lang="en-US" sz="1050">
              <a:solidFill>
                <a:schemeClr val="tx1"/>
              </a:solidFill>
              <a:effectLst/>
              <a:latin typeface="Bahij Zar" panose="02040503050201020203" pitchFamily="18" charset="-78"/>
              <a:cs typeface="Bahij Zar" panose="02040503050201020203" pitchFamily="18" charset="-78"/>
            </a:endParaRPr>
          </a:p>
        </c:rich>
      </c:tx>
      <c:layout/>
      <c:spPr>
        <a:noFill/>
        <a:ln>
          <a:noFill/>
        </a:ln>
        <a:effectLst/>
      </c:spPr>
    </c:title>
    <c:plotArea>
      <c:layout/>
      <c:lineChart>
        <c:grouping val="standard"/>
        <c:ser>
          <c:idx val="0"/>
          <c:order val="0"/>
          <c:tx>
            <c:strRef>
              <c:f>Sheet1!$D$22</c:f>
              <c:strCache>
                <c:ptCount val="1"/>
                <c:pt idx="0">
                  <c:v>Working Day's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Sheet1!$D$23:$D$322</c:f>
              <c:numCache>
                <c:formatCode>General</c:formatCode>
                <c:ptCount val="30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1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  <c:pt idx="45">
                  <c:v>1</c:v>
                </c:pt>
                <c:pt idx="46">
                  <c:v>1</c:v>
                </c:pt>
                <c:pt idx="47">
                  <c:v>1</c:v>
                </c:pt>
                <c:pt idx="48">
                  <c:v>1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2">
                  <c:v>1</c:v>
                </c:pt>
                <c:pt idx="53">
                  <c:v>1</c:v>
                </c:pt>
                <c:pt idx="54">
                  <c:v>1</c:v>
                </c:pt>
                <c:pt idx="55">
                  <c:v>1</c:v>
                </c:pt>
                <c:pt idx="56">
                  <c:v>1</c:v>
                </c:pt>
                <c:pt idx="57">
                  <c:v>1</c:v>
                </c:pt>
                <c:pt idx="58">
                  <c:v>1</c:v>
                </c:pt>
                <c:pt idx="59">
                  <c:v>1</c:v>
                </c:pt>
                <c:pt idx="60">
                  <c:v>1</c:v>
                </c:pt>
                <c:pt idx="61">
                  <c:v>1</c:v>
                </c:pt>
                <c:pt idx="62">
                  <c:v>1</c:v>
                </c:pt>
                <c:pt idx="63">
                  <c:v>1</c:v>
                </c:pt>
                <c:pt idx="64">
                  <c:v>1</c:v>
                </c:pt>
                <c:pt idx="65">
                  <c:v>1</c:v>
                </c:pt>
                <c:pt idx="66">
                  <c:v>1</c:v>
                </c:pt>
                <c:pt idx="67">
                  <c:v>1</c:v>
                </c:pt>
                <c:pt idx="68">
                  <c:v>1</c:v>
                </c:pt>
                <c:pt idx="69">
                  <c:v>1</c:v>
                </c:pt>
                <c:pt idx="70">
                  <c:v>1</c:v>
                </c:pt>
                <c:pt idx="71">
                  <c:v>1</c:v>
                </c:pt>
                <c:pt idx="72">
                  <c:v>1</c:v>
                </c:pt>
                <c:pt idx="73">
                  <c:v>1</c:v>
                </c:pt>
                <c:pt idx="74">
                  <c:v>1</c:v>
                </c:pt>
                <c:pt idx="75">
                  <c:v>1</c:v>
                </c:pt>
                <c:pt idx="76">
                  <c:v>1</c:v>
                </c:pt>
                <c:pt idx="77">
                  <c:v>1</c:v>
                </c:pt>
                <c:pt idx="78">
                  <c:v>1</c:v>
                </c:pt>
                <c:pt idx="79">
                  <c:v>1</c:v>
                </c:pt>
                <c:pt idx="80">
                  <c:v>1</c:v>
                </c:pt>
                <c:pt idx="81">
                  <c:v>1</c:v>
                </c:pt>
                <c:pt idx="82">
                  <c:v>1</c:v>
                </c:pt>
                <c:pt idx="83">
                  <c:v>1</c:v>
                </c:pt>
                <c:pt idx="84">
                  <c:v>1</c:v>
                </c:pt>
                <c:pt idx="85">
                  <c:v>1</c:v>
                </c:pt>
                <c:pt idx="86">
                  <c:v>1</c:v>
                </c:pt>
                <c:pt idx="87">
                  <c:v>1</c:v>
                </c:pt>
                <c:pt idx="88">
                  <c:v>1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1</c:v>
                </c:pt>
                <c:pt idx="99">
                  <c:v>1</c:v>
                </c:pt>
                <c:pt idx="100">
                  <c:v>1</c:v>
                </c:pt>
                <c:pt idx="101">
                  <c:v>1</c:v>
                </c:pt>
                <c:pt idx="102">
                  <c:v>1</c:v>
                </c:pt>
                <c:pt idx="103">
                  <c:v>1</c:v>
                </c:pt>
                <c:pt idx="104">
                  <c:v>1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  <c:pt idx="151">
                  <c:v>1</c:v>
                </c:pt>
                <c:pt idx="152">
                  <c:v>1</c:v>
                </c:pt>
                <c:pt idx="153">
                  <c:v>1</c:v>
                </c:pt>
                <c:pt idx="154">
                  <c:v>1</c:v>
                </c:pt>
                <c:pt idx="155">
                  <c:v>1</c:v>
                </c:pt>
                <c:pt idx="156">
                  <c:v>1</c:v>
                </c:pt>
                <c:pt idx="157">
                  <c:v>1</c:v>
                </c:pt>
                <c:pt idx="158">
                  <c:v>1</c:v>
                </c:pt>
                <c:pt idx="159">
                  <c:v>1</c:v>
                </c:pt>
                <c:pt idx="160">
                  <c:v>1</c:v>
                </c:pt>
                <c:pt idx="161">
                  <c:v>1</c:v>
                </c:pt>
                <c:pt idx="162">
                  <c:v>1</c:v>
                </c:pt>
                <c:pt idx="163">
                  <c:v>1</c:v>
                </c:pt>
                <c:pt idx="164">
                  <c:v>1</c:v>
                </c:pt>
                <c:pt idx="165">
                  <c:v>1</c:v>
                </c:pt>
                <c:pt idx="166">
                  <c:v>1</c:v>
                </c:pt>
                <c:pt idx="167">
                  <c:v>1</c:v>
                </c:pt>
                <c:pt idx="168">
                  <c:v>1</c:v>
                </c:pt>
                <c:pt idx="169">
                  <c:v>1</c:v>
                </c:pt>
                <c:pt idx="170">
                  <c:v>1</c:v>
                </c:pt>
                <c:pt idx="171">
                  <c:v>1</c:v>
                </c:pt>
                <c:pt idx="172">
                  <c:v>1</c:v>
                </c:pt>
                <c:pt idx="173">
                  <c:v>1</c:v>
                </c:pt>
                <c:pt idx="174">
                  <c:v>1</c:v>
                </c:pt>
                <c:pt idx="175">
                  <c:v>1</c:v>
                </c:pt>
                <c:pt idx="176">
                  <c:v>1</c:v>
                </c:pt>
                <c:pt idx="177">
                  <c:v>1</c:v>
                </c:pt>
                <c:pt idx="178">
                  <c:v>1</c:v>
                </c:pt>
                <c:pt idx="179">
                  <c:v>1</c:v>
                </c:pt>
                <c:pt idx="180">
                  <c:v>1</c:v>
                </c:pt>
                <c:pt idx="181">
                  <c:v>1</c:v>
                </c:pt>
                <c:pt idx="182">
                  <c:v>1</c:v>
                </c:pt>
                <c:pt idx="183">
                  <c:v>1</c:v>
                </c:pt>
                <c:pt idx="184">
                  <c:v>1</c:v>
                </c:pt>
                <c:pt idx="185">
                  <c:v>1</c:v>
                </c:pt>
                <c:pt idx="186">
                  <c:v>1</c:v>
                </c:pt>
                <c:pt idx="187">
                  <c:v>1</c:v>
                </c:pt>
                <c:pt idx="188">
                  <c:v>1</c:v>
                </c:pt>
                <c:pt idx="189">
                  <c:v>1</c:v>
                </c:pt>
                <c:pt idx="190">
                  <c:v>1</c:v>
                </c:pt>
                <c:pt idx="191">
                  <c:v>1</c:v>
                </c:pt>
                <c:pt idx="192">
                  <c:v>1</c:v>
                </c:pt>
                <c:pt idx="193">
                  <c:v>1</c:v>
                </c:pt>
                <c:pt idx="194">
                  <c:v>1</c:v>
                </c:pt>
                <c:pt idx="195">
                  <c:v>1</c:v>
                </c:pt>
                <c:pt idx="196">
                  <c:v>1</c:v>
                </c:pt>
                <c:pt idx="197">
                  <c:v>1</c:v>
                </c:pt>
                <c:pt idx="198">
                  <c:v>1</c:v>
                </c:pt>
                <c:pt idx="199">
                  <c:v>1</c:v>
                </c:pt>
                <c:pt idx="200">
                  <c:v>1</c:v>
                </c:pt>
                <c:pt idx="201">
                  <c:v>1</c:v>
                </c:pt>
                <c:pt idx="202">
                  <c:v>1</c:v>
                </c:pt>
                <c:pt idx="203">
                  <c:v>1</c:v>
                </c:pt>
                <c:pt idx="204">
                  <c:v>1</c:v>
                </c:pt>
                <c:pt idx="205">
                  <c:v>1</c:v>
                </c:pt>
                <c:pt idx="206">
                  <c:v>1</c:v>
                </c:pt>
                <c:pt idx="207">
                  <c:v>1</c:v>
                </c:pt>
                <c:pt idx="208">
                  <c:v>1</c:v>
                </c:pt>
                <c:pt idx="209">
                  <c:v>1</c:v>
                </c:pt>
                <c:pt idx="210">
                  <c:v>1</c:v>
                </c:pt>
                <c:pt idx="211">
                  <c:v>1</c:v>
                </c:pt>
                <c:pt idx="212">
                  <c:v>1</c:v>
                </c:pt>
                <c:pt idx="213">
                  <c:v>1</c:v>
                </c:pt>
                <c:pt idx="214">
                  <c:v>1</c:v>
                </c:pt>
                <c:pt idx="215">
                  <c:v>1</c:v>
                </c:pt>
                <c:pt idx="216">
                  <c:v>1</c:v>
                </c:pt>
                <c:pt idx="217">
                  <c:v>1</c:v>
                </c:pt>
                <c:pt idx="218">
                  <c:v>1</c:v>
                </c:pt>
                <c:pt idx="219">
                  <c:v>1</c:v>
                </c:pt>
                <c:pt idx="220">
                  <c:v>1</c:v>
                </c:pt>
                <c:pt idx="221">
                  <c:v>1</c:v>
                </c:pt>
                <c:pt idx="222">
                  <c:v>1</c:v>
                </c:pt>
                <c:pt idx="223">
                  <c:v>1</c:v>
                </c:pt>
                <c:pt idx="224">
                  <c:v>1</c:v>
                </c:pt>
                <c:pt idx="225">
                  <c:v>1</c:v>
                </c:pt>
                <c:pt idx="226">
                  <c:v>1</c:v>
                </c:pt>
                <c:pt idx="227">
                  <c:v>1</c:v>
                </c:pt>
                <c:pt idx="228">
                  <c:v>1</c:v>
                </c:pt>
                <c:pt idx="229">
                  <c:v>1</c:v>
                </c:pt>
                <c:pt idx="230">
                  <c:v>1</c:v>
                </c:pt>
                <c:pt idx="231">
                  <c:v>1</c:v>
                </c:pt>
                <c:pt idx="232">
                  <c:v>1</c:v>
                </c:pt>
                <c:pt idx="233">
                  <c:v>1</c:v>
                </c:pt>
                <c:pt idx="234">
                  <c:v>1</c:v>
                </c:pt>
                <c:pt idx="235">
                  <c:v>1</c:v>
                </c:pt>
                <c:pt idx="236">
                  <c:v>1</c:v>
                </c:pt>
                <c:pt idx="237">
                  <c:v>1</c:v>
                </c:pt>
                <c:pt idx="238">
                  <c:v>1</c:v>
                </c:pt>
                <c:pt idx="239">
                  <c:v>1</c:v>
                </c:pt>
                <c:pt idx="240">
                  <c:v>1</c:v>
                </c:pt>
                <c:pt idx="241">
                  <c:v>1</c:v>
                </c:pt>
                <c:pt idx="242">
                  <c:v>1</c:v>
                </c:pt>
                <c:pt idx="243">
                  <c:v>1</c:v>
                </c:pt>
                <c:pt idx="244">
                  <c:v>1</c:v>
                </c:pt>
                <c:pt idx="245">
                  <c:v>1</c:v>
                </c:pt>
                <c:pt idx="246">
                  <c:v>1</c:v>
                </c:pt>
                <c:pt idx="247">
                  <c:v>1</c:v>
                </c:pt>
                <c:pt idx="248">
                  <c:v>1</c:v>
                </c:pt>
                <c:pt idx="249">
                  <c:v>1</c:v>
                </c:pt>
                <c:pt idx="250">
                  <c:v>1</c:v>
                </c:pt>
                <c:pt idx="251">
                  <c:v>1</c:v>
                </c:pt>
                <c:pt idx="252">
                  <c:v>1</c:v>
                </c:pt>
                <c:pt idx="253">
                  <c:v>1</c:v>
                </c:pt>
                <c:pt idx="254">
                  <c:v>1</c:v>
                </c:pt>
                <c:pt idx="255">
                  <c:v>1</c:v>
                </c:pt>
                <c:pt idx="256">
                  <c:v>1</c:v>
                </c:pt>
                <c:pt idx="257">
                  <c:v>1</c:v>
                </c:pt>
                <c:pt idx="258">
                  <c:v>1</c:v>
                </c:pt>
                <c:pt idx="259">
                  <c:v>1</c:v>
                </c:pt>
                <c:pt idx="260">
                  <c:v>1</c:v>
                </c:pt>
                <c:pt idx="261">
                  <c:v>1</c:v>
                </c:pt>
                <c:pt idx="262">
                  <c:v>1</c:v>
                </c:pt>
                <c:pt idx="263">
                  <c:v>1</c:v>
                </c:pt>
                <c:pt idx="264">
                  <c:v>1</c:v>
                </c:pt>
                <c:pt idx="265">
                  <c:v>1</c:v>
                </c:pt>
                <c:pt idx="266">
                  <c:v>1</c:v>
                </c:pt>
                <c:pt idx="267">
                  <c:v>1</c:v>
                </c:pt>
                <c:pt idx="268">
                  <c:v>1</c:v>
                </c:pt>
                <c:pt idx="269">
                  <c:v>1</c:v>
                </c:pt>
                <c:pt idx="270">
                  <c:v>1</c:v>
                </c:pt>
                <c:pt idx="271">
                  <c:v>1</c:v>
                </c:pt>
                <c:pt idx="272">
                  <c:v>1</c:v>
                </c:pt>
                <c:pt idx="273">
                  <c:v>1</c:v>
                </c:pt>
                <c:pt idx="274">
                  <c:v>1</c:v>
                </c:pt>
                <c:pt idx="275">
                  <c:v>1</c:v>
                </c:pt>
                <c:pt idx="276">
                  <c:v>1</c:v>
                </c:pt>
                <c:pt idx="277">
                  <c:v>1</c:v>
                </c:pt>
                <c:pt idx="278">
                  <c:v>1</c:v>
                </c:pt>
                <c:pt idx="279">
                  <c:v>1</c:v>
                </c:pt>
                <c:pt idx="280">
                  <c:v>1</c:v>
                </c:pt>
                <c:pt idx="281">
                  <c:v>1</c:v>
                </c:pt>
                <c:pt idx="282">
                  <c:v>1</c:v>
                </c:pt>
                <c:pt idx="283">
                  <c:v>1</c:v>
                </c:pt>
                <c:pt idx="284">
                  <c:v>1</c:v>
                </c:pt>
                <c:pt idx="285">
                  <c:v>1</c:v>
                </c:pt>
                <c:pt idx="286">
                  <c:v>1</c:v>
                </c:pt>
                <c:pt idx="287">
                  <c:v>1</c:v>
                </c:pt>
                <c:pt idx="288">
                  <c:v>1</c:v>
                </c:pt>
                <c:pt idx="289">
                  <c:v>1</c:v>
                </c:pt>
                <c:pt idx="290">
                  <c:v>1</c:v>
                </c:pt>
                <c:pt idx="291">
                  <c:v>1</c:v>
                </c:pt>
                <c:pt idx="292">
                  <c:v>1</c:v>
                </c:pt>
                <c:pt idx="293">
                  <c:v>1</c:v>
                </c:pt>
                <c:pt idx="294">
                  <c:v>1</c:v>
                </c:pt>
                <c:pt idx="295">
                  <c:v>1</c:v>
                </c:pt>
                <c:pt idx="296">
                  <c:v>1</c:v>
                </c:pt>
                <c:pt idx="297">
                  <c:v>1</c:v>
                </c:pt>
                <c:pt idx="298">
                  <c:v>1</c:v>
                </c:pt>
                <c:pt idx="299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DF0-4EE4-9076-D31F3DC30CB3}"/>
            </c:ext>
          </c:extLst>
        </c:ser>
        <c:ser>
          <c:idx val="1"/>
          <c:order val="1"/>
          <c:tx>
            <c:strRef>
              <c:f>Sheet1!$P$22</c:f>
              <c:strCache>
                <c:ptCount val="1"/>
                <c:pt idx="0">
                  <c:v>جمع آوری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dLbls>
            <c:dLbl>
              <c:idx val="299"/>
              <c:layout>
                <c:manualLayout>
                  <c:x val="0"/>
                  <c:y val="-5.7142857142857162E-2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ysClr val="windowText" lastClr="000000"/>
                        </a:solidFill>
                      </a:rPr>
                      <a:t>13.16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DF0-4EE4-9076-D31F3DC30CB3}"/>
                </c:ext>
              </c:extLst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Sheet1!$AF$23:$AF$322</c:f>
              <c:numCache>
                <c:formatCode>General</c:formatCode>
                <c:ptCount val="300"/>
                <c:pt idx="0">
                  <c:v>37.932406401874474</c:v>
                </c:pt>
                <c:pt idx="1">
                  <c:v>75.864812803748933</c:v>
                </c:pt>
                <c:pt idx="2">
                  <c:v>113.79721920562343</c:v>
                </c:pt>
                <c:pt idx="3">
                  <c:v>151.72962560749787</c:v>
                </c:pt>
                <c:pt idx="4">
                  <c:v>189.66203200937235</c:v>
                </c:pt>
                <c:pt idx="5">
                  <c:v>227.59443841124681</c:v>
                </c:pt>
                <c:pt idx="6">
                  <c:v>265.52684481312133</c:v>
                </c:pt>
                <c:pt idx="7">
                  <c:v>303.45925121499573</c:v>
                </c:pt>
                <c:pt idx="8">
                  <c:v>341.39165761687019</c:v>
                </c:pt>
                <c:pt idx="9">
                  <c:v>379.32406401874471</c:v>
                </c:pt>
                <c:pt idx="10">
                  <c:v>417.25647042061905</c:v>
                </c:pt>
                <c:pt idx="11">
                  <c:v>455.18887682249357</c:v>
                </c:pt>
                <c:pt idx="12">
                  <c:v>493.12128322436814</c:v>
                </c:pt>
                <c:pt idx="13">
                  <c:v>531.05368962624254</c:v>
                </c:pt>
                <c:pt idx="14">
                  <c:v>568.98609602811712</c:v>
                </c:pt>
                <c:pt idx="15">
                  <c:v>606.91850242999158</c:v>
                </c:pt>
                <c:pt idx="16">
                  <c:v>644.85090883186581</c:v>
                </c:pt>
                <c:pt idx="17">
                  <c:v>682.78331523374061</c:v>
                </c:pt>
                <c:pt idx="18">
                  <c:v>720.71572163561484</c:v>
                </c:pt>
                <c:pt idx="19">
                  <c:v>758.6481280374893</c:v>
                </c:pt>
                <c:pt idx="20">
                  <c:v>796.58053443936387</c:v>
                </c:pt>
                <c:pt idx="21">
                  <c:v>834.51294084123811</c:v>
                </c:pt>
                <c:pt idx="22">
                  <c:v>872.44534724311279</c:v>
                </c:pt>
                <c:pt idx="23">
                  <c:v>910.37775364498714</c:v>
                </c:pt>
                <c:pt idx="24">
                  <c:v>948.3101600468616</c:v>
                </c:pt>
                <c:pt idx="25">
                  <c:v>986.24256644873606</c:v>
                </c:pt>
                <c:pt idx="26">
                  <c:v>1024.1749728506104</c:v>
                </c:pt>
                <c:pt idx="27">
                  <c:v>1062.1073792524849</c:v>
                </c:pt>
                <c:pt idx="28">
                  <c:v>1100.0397856543595</c:v>
                </c:pt>
                <c:pt idx="29">
                  <c:v>1137.972192056234</c:v>
                </c:pt>
                <c:pt idx="30">
                  <c:v>1175.9045984581085</c:v>
                </c:pt>
                <c:pt idx="31">
                  <c:v>1213.8370048599827</c:v>
                </c:pt>
                <c:pt idx="32">
                  <c:v>1251.7694112618574</c:v>
                </c:pt>
                <c:pt idx="33">
                  <c:v>1289.7018176637321</c:v>
                </c:pt>
                <c:pt idx="34">
                  <c:v>1327.6342240656058</c:v>
                </c:pt>
                <c:pt idx="35">
                  <c:v>1365.566630467481</c:v>
                </c:pt>
                <c:pt idx="36">
                  <c:v>1403.499036869355</c:v>
                </c:pt>
                <c:pt idx="37">
                  <c:v>1441.4314432712297</c:v>
                </c:pt>
                <c:pt idx="38">
                  <c:v>1479.3638496731039</c:v>
                </c:pt>
                <c:pt idx="39">
                  <c:v>1517.2962560749786</c:v>
                </c:pt>
                <c:pt idx="40">
                  <c:v>1555.2286624768531</c:v>
                </c:pt>
                <c:pt idx="41">
                  <c:v>1593.1610688787273</c:v>
                </c:pt>
                <c:pt idx="42">
                  <c:v>1631.093475280602</c:v>
                </c:pt>
                <c:pt idx="43">
                  <c:v>1669.0258816824767</c:v>
                </c:pt>
                <c:pt idx="44">
                  <c:v>1706.9582880843509</c:v>
                </c:pt>
                <c:pt idx="45">
                  <c:v>1744.8906944862256</c:v>
                </c:pt>
                <c:pt idx="46">
                  <c:v>1782.8231008880998</c:v>
                </c:pt>
                <c:pt idx="47">
                  <c:v>1820.7555072899745</c:v>
                </c:pt>
                <c:pt idx="48">
                  <c:v>1858.6879136918485</c:v>
                </c:pt>
                <c:pt idx="49">
                  <c:v>1896.620320093723</c:v>
                </c:pt>
                <c:pt idx="50">
                  <c:v>1934.5527264955977</c:v>
                </c:pt>
                <c:pt idx="51">
                  <c:v>1972.4851328974719</c:v>
                </c:pt>
                <c:pt idx="52">
                  <c:v>2010.4175392993466</c:v>
                </c:pt>
                <c:pt idx="53">
                  <c:v>2048.3499457012213</c:v>
                </c:pt>
                <c:pt idx="54">
                  <c:v>2086.2823521030959</c:v>
                </c:pt>
                <c:pt idx="55">
                  <c:v>2124.2147585049706</c:v>
                </c:pt>
                <c:pt idx="56">
                  <c:v>2162.1471649068453</c:v>
                </c:pt>
                <c:pt idx="57">
                  <c:v>2200.07957130872</c:v>
                </c:pt>
                <c:pt idx="58">
                  <c:v>2238.0119777105956</c:v>
                </c:pt>
                <c:pt idx="59">
                  <c:v>2275.9443841124694</c:v>
                </c:pt>
                <c:pt idx="60">
                  <c:v>2313.8767905143445</c:v>
                </c:pt>
                <c:pt idx="61">
                  <c:v>2351.8091969162197</c:v>
                </c:pt>
                <c:pt idx="62">
                  <c:v>2389.7416033180934</c:v>
                </c:pt>
                <c:pt idx="63">
                  <c:v>2427.6740097199677</c:v>
                </c:pt>
                <c:pt idx="64">
                  <c:v>2465.6064161218424</c:v>
                </c:pt>
                <c:pt idx="65">
                  <c:v>2503.538822523717</c:v>
                </c:pt>
                <c:pt idx="66">
                  <c:v>2541.4712289255922</c:v>
                </c:pt>
                <c:pt idx="67">
                  <c:v>2579.4036353274669</c:v>
                </c:pt>
                <c:pt idx="68">
                  <c:v>2617.3360417293411</c:v>
                </c:pt>
                <c:pt idx="69">
                  <c:v>2655.2684481312153</c:v>
                </c:pt>
                <c:pt idx="70">
                  <c:v>2693.2008545330909</c:v>
                </c:pt>
                <c:pt idx="71">
                  <c:v>2731.1332609349656</c:v>
                </c:pt>
                <c:pt idx="72">
                  <c:v>2769.0656673368403</c:v>
                </c:pt>
                <c:pt idx="73">
                  <c:v>2806.998073738715</c:v>
                </c:pt>
                <c:pt idx="74">
                  <c:v>2844.9304801405901</c:v>
                </c:pt>
                <c:pt idx="75">
                  <c:v>2882.8628865424648</c:v>
                </c:pt>
                <c:pt idx="76">
                  <c:v>2926.4455970942913</c:v>
                </c:pt>
                <c:pt idx="77">
                  <c:v>2970.0283076461174</c:v>
                </c:pt>
                <c:pt idx="78">
                  <c:v>3013.6110181979443</c:v>
                </c:pt>
                <c:pt idx="79">
                  <c:v>3057.1937287497703</c:v>
                </c:pt>
                <c:pt idx="80">
                  <c:v>3100.7764393015968</c:v>
                </c:pt>
                <c:pt idx="81">
                  <c:v>3144.3591498534242</c:v>
                </c:pt>
                <c:pt idx="82">
                  <c:v>3187.9418604052498</c:v>
                </c:pt>
                <c:pt idx="83">
                  <c:v>3231.5245709570763</c:v>
                </c:pt>
                <c:pt idx="84">
                  <c:v>3275.1072815089024</c:v>
                </c:pt>
                <c:pt idx="85">
                  <c:v>3318.6899920607293</c:v>
                </c:pt>
                <c:pt idx="86">
                  <c:v>3362.2727026125563</c:v>
                </c:pt>
                <c:pt idx="87">
                  <c:v>3405.8554131643828</c:v>
                </c:pt>
                <c:pt idx="88">
                  <c:v>3449.4381237162092</c:v>
                </c:pt>
                <c:pt idx="89">
                  <c:v>3493.0208342680353</c:v>
                </c:pt>
                <c:pt idx="90">
                  <c:v>3536.6035448198618</c:v>
                </c:pt>
                <c:pt idx="91">
                  <c:v>3580.1862553716883</c:v>
                </c:pt>
                <c:pt idx="92">
                  <c:v>3623.7689659235143</c:v>
                </c:pt>
                <c:pt idx="93">
                  <c:v>3667.3516764753422</c:v>
                </c:pt>
                <c:pt idx="94">
                  <c:v>3710.9343870271678</c:v>
                </c:pt>
                <c:pt idx="95">
                  <c:v>3754.5170975789952</c:v>
                </c:pt>
                <c:pt idx="96">
                  <c:v>3798.0998081308207</c:v>
                </c:pt>
                <c:pt idx="97">
                  <c:v>3841.6825186826468</c:v>
                </c:pt>
                <c:pt idx="98">
                  <c:v>3885.2652292344742</c:v>
                </c:pt>
                <c:pt idx="99">
                  <c:v>3928.8479397863002</c:v>
                </c:pt>
                <c:pt idx="100">
                  <c:v>3972.4306503381272</c:v>
                </c:pt>
                <c:pt idx="101">
                  <c:v>4016.0133608899537</c:v>
                </c:pt>
                <c:pt idx="102">
                  <c:v>4059.5960714417797</c:v>
                </c:pt>
                <c:pt idx="103">
                  <c:v>4103.1787819936062</c:v>
                </c:pt>
                <c:pt idx="104">
                  <c:v>4146.7614925454336</c:v>
                </c:pt>
                <c:pt idx="105">
                  <c:v>4190.3442030972601</c:v>
                </c:pt>
                <c:pt idx="106">
                  <c:v>4233.9269136490857</c:v>
                </c:pt>
                <c:pt idx="107">
                  <c:v>4277.5096242009131</c:v>
                </c:pt>
                <c:pt idx="108">
                  <c:v>4321.0923347527405</c:v>
                </c:pt>
                <c:pt idx="109">
                  <c:v>4364.6750453045643</c:v>
                </c:pt>
                <c:pt idx="110">
                  <c:v>4408.2577558563908</c:v>
                </c:pt>
                <c:pt idx="111">
                  <c:v>4451.8404664082191</c:v>
                </c:pt>
                <c:pt idx="112">
                  <c:v>4495.4231769600447</c:v>
                </c:pt>
                <c:pt idx="113">
                  <c:v>4539.0058875118712</c:v>
                </c:pt>
                <c:pt idx="114">
                  <c:v>4582.5885980636986</c:v>
                </c:pt>
                <c:pt idx="115">
                  <c:v>4626.1713086155241</c:v>
                </c:pt>
                <c:pt idx="116">
                  <c:v>4669.7540191673515</c:v>
                </c:pt>
                <c:pt idx="117">
                  <c:v>4713.336729719178</c:v>
                </c:pt>
                <c:pt idx="118">
                  <c:v>4756.9194402710036</c:v>
                </c:pt>
                <c:pt idx="119">
                  <c:v>4800.5021508228301</c:v>
                </c:pt>
                <c:pt idx="120">
                  <c:v>4844.0848613746575</c:v>
                </c:pt>
                <c:pt idx="121">
                  <c:v>4887.6675719264831</c:v>
                </c:pt>
                <c:pt idx="122">
                  <c:v>4931.2502824783105</c:v>
                </c:pt>
                <c:pt idx="123">
                  <c:v>4974.832993030137</c:v>
                </c:pt>
                <c:pt idx="124">
                  <c:v>5018.4157035819635</c:v>
                </c:pt>
                <c:pt idx="125">
                  <c:v>5061.9984141337891</c:v>
                </c:pt>
                <c:pt idx="126">
                  <c:v>5105.5811246856174</c:v>
                </c:pt>
                <c:pt idx="127">
                  <c:v>5149.1638352374421</c:v>
                </c:pt>
                <c:pt idx="128">
                  <c:v>5192.7465457892695</c:v>
                </c:pt>
                <c:pt idx="129">
                  <c:v>5236.3292563410951</c:v>
                </c:pt>
                <c:pt idx="130">
                  <c:v>5279.9119668929225</c:v>
                </c:pt>
                <c:pt idx="131">
                  <c:v>5323.494677444748</c:v>
                </c:pt>
                <c:pt idx="132">
                  <c:v>5367.0773879965727</c:v>
                </c:pt>
                <c:pt idx="133">
                  <c:v>5410.6600985484019</c:v>
                </c:pt>
                <c:pt idx="134">
                  <c:v>5454.2428091002284</c:v>
                </c:pt>
                <c:pt idx="135">
                  <c:v>5497.8255196520549</c:v>
                </c:pt>
                <c:pt idx="136">
                  <c:v>5541.4082302038814</c:v>
                </c:pt>
                <c:pt idx="137">
                  <c:v>5584.9909407557079</c:v>
                </c:pt>
                <c:pt idx="138">
                  <c:v>5628.5736513075335</c:v>
                </c:pt>
                <c:pt idx="139">
                  <c:v>5672.1563618593618</c:v>
                </c:pt>
                <c:pt idx="140">
                  <c:v>5715.7390724111874</c:v>
                </c:pt>
                <c:pt idx="141">
                  <c:v>5759.321782963013</c:v>
                </c:pt>
                <c:pt idx="142">
                  <c:v>5802.9044935148395</c:v>
                </c:pt>
                <c:pt idx="143">
                  <c:v>5846.4872040666669</c:v>
                </c:pt>
                <c:pt idx="144">
                  <c:v>5890.0699146184934</c:v>
                </c:pt>
                <c:pt idx="145">
                  <c:v>5933.6526251703208</c:v>
                </c:pt>
                <c:pt idx="146">
                  <c:v>5977.2353357221446</c:v>
                </c:pt>
                <c:pt idx="147">
                  <c:v>6020.8180462739729</c:v>
                </c:pt>
                <c:pt idx="148">
                  <c:v>6064.4007568257985</c:v>
                </c:pt>
                <c:pt idx="149">
                  <c:v>6107.983467377624</c:v>
                </c:pt>
                <c:pt idx="150">
                  <c:v>6153.5229526889225</c:v>
                </c:pt>
                <c:pt idx="151">
                  <c:v>6199.0624380002191</c:v>
                </c:pt>
                <c:pt idx="152">
                  <c:v>6244.6019233115157</c:v>
                </c:pt>
                <c:pt idx="153">
                  <c:v>6290.1414086228124</c:v>
                </c:pt>
                <c:pt idx="154">
                  <c:v>6335.6808939341072</c:v>
                </c:pt>
                <c:pt idx="155">
                  <c:v>6381.2203792454047</c:v>
                </c:pt>
                <c:pt idx="156">
                  <c:v>6426.7598645567023</c:v>
                </c:pt>
                <c:pt idx="157">
                  <c:v>6472.2993498679989</c:v>
                </c:pt>
                <c:pt idx="158">
                  <c:v>6517.8388351792946</c:v>
                </c:pt>
                <c:pt idx="159">
                  <c:v>6563.3783204905912</c:v>
                </c:pt>
                <c:pt idx="160">
                  <c:v>6608.9178058018879</c:v>
                </c:pt>
                <c:pt idx="161">
                  <c:v>6654.4572911131854</c:v>
                </c:pt>
                <c:pt idx="162">
                  <c:v>6699.9967764244811</c:v>
                </c:pt>
                <c:pt idx="163">
                  <c:v>6745.5362617357796</c:v>
                </c:pt>
                <c:pt idx="164">
                  <c:v>6791.0757470470726</c:v>
                </c:pt>
                <c:pt idx="165">
                  <c:v>6836.6152323583719</c:v>
                </c:pt>
                <c:pt idx="166">
                  <c:v>6882.1547176696686</c:v>
                </c:pt>
                <c:pt idx="167">
                  <c:v>6927.6942029809643</c:v>
                </c:pt>
                <c:pt idx="168">
                  <c:v>6973.23368829226</c:v>
                </c:pt>
                <c:pt idx="169">
                  <c:v>7018.7731736035585</c:v>
                </c:pt>
                <c:pt idx="170">
                  <c:v>7064.3126589148542</c:v>
                </c:pt>
                <c:pt idx="171">
                  <c:v>7109.8521442261517</c:v>
                </c:pt>
                <c:pt idx="172">
                  <c:v>7155.3916295374493</c:v>
                </c:pt>
                <c:pt idx="173">
                  <c:v>7200.9311148487432</c:v>
                </c:pt>
                <c:pt idx="174">
                  <c:v>7246.4706001600407</c:v>
                </c:pt>
                <c:pt idx="175">
                  <c:v>7292.0100854713382</c:v>
                </c:pt>
                <c:pt idx="176">
                  <c:v>7337.549570782634</c:v>
                </c:pt>
                <c:pt idx="177">
                  <c:v>7383.0890560939315</c:v>
                </c:pt>
                <c:pt idx="178">
                  <c:v>7428.628541405229</c:v>
                </c:pt>
                <c:pt idx="179">
                  <c:v>7474.1680267165248</c:v>
                </c:pt>
                <c:pt idx="180">
                  <c:v>7519.7075120278205</c:v>
                </c:pt>
                <c:pt idx="181">
                  <c:v>7565.2469973391162</c:v>
                </c:pt>
                <c:pt idx="182">
                  <c:v>7610.7864826504137</c:v>
                </c:pt>
                <c:pt idx="183">
                  <c:v>7656.3259679617113</c:v>
                </c:pt>
                <c:pt idx="184">
                  <c:v>7701.8654532730079</c:v>
                </c:pt>
                <c:pt idx="185">
                  <c:v>7747.4049385843036</c:v>
                </c:pt>
                <c:pt idx="186">
                  <c:v>7792.9444238956003</c:v>
                </c:pt>
                <c:pt idx="187">
                  <c:v>7838.4839092068969</c:v>
                </c:pt>
                <c:pt idx="188">
                  <c:v>7884.0233945181944</c:v>
                </c:pt>
                <c:pt idx="189">
                  <c:v>7929.5628798294911</c:v>
                </c:pt>
                <c:pt idx="190">
                  <c:v>7975.1023651407877</c:v>
                </c:pt>
                <c:pt idx="191">
                  <c:v>8020.6418504520834</c:v>
                </c:pt>
                <c:pt idx="192">
                  <c:v>8066.181335763381</c:v>
                </c:pt>
                <c:pt idx="193">
                  <c:v>8111.7208210746785</c:v>
                </c:pt>
                <c:pt idx="194">
                  <c:v>8157.2603063859733</c:v>
                </c:pt>
                <c:pt idx="195">
                  <c:v>8202.799791697269</c:v>
                </c:pt>
                <c:pt idx="196">
                  <c:v>8248.3392770085647</c:v>
                </c:pt>
                <c:pt idx="197">
                  <c:v>8293.8787623198623</c:v>
                </c:pt>
                <c:pt idx="198">
                  <c:v>8339.4182476311562</c:v>
                </c:pt>
                <c:pt idx="199">
                  <c:v>8384.9577329424501</c:v>
                </c:pt>
                <c:pt idx="200">
                  <c:v>8430.4972182537476</c:v>
                </c:pt>
                <c:pt idx="201">
                  <c:v>8476.0367035650434</c:v>
                </c:pt>
                <c:pt idx="202">
                  <c:v>8521.5761888763391</c:v>
                </c:pt>
                <c:pt idx="203">
                  <c:v>8567.1156741876312</c:v>
                </c:pt>
                <c:pt idx="204">
                  <c:v>8612.6551594989269</c:v>
                </c:pt>
                <c:pt idx="205">
                  <c:v>8658.1946448102281</c:v>
                </c:pt>
                <c:pt idx="206">
                  <c:v>8703.7341301215238</c:v>
                </c:pt>
                <c:pt idx="207">
                  <c:v>8749.2736154328177</c:v>
                </c:pt>
                <c:pt idx="208">
                  <c:v>8794.8131007441116</c:v>
                </c:pt>
                <c:pt idx="209">
                  <c:v>8840.3525860554091</c:v>
                </c:pt>
                <c:pt idx="210">
                  <c:v>8885.8920713667048</c:v>
                </c:pt>
                <c:pt idx="211">
                  <c:v>8931.4315566780006</c:v>
                </c:pt>
                <c:pt idx="212">
                  <c:v>8976.9710419892945</c:v>
                </c:pt>
                <c:pt idx="213">
                  <c:v>9022.510527300592</c:v>
                </c:pt>
                <c:pt idx="214">
                  <c:v>9068.0500126118877</c:v>
                </c:pt>
                <c:pt idx="215">
                  <c:v>9113.5894979231834</c:v>
                </c:pt>
                <c:pt idx="216">
                  <c:v>9159.1289832344773</c:v>
                </c:pt>
                <c:pt idx="217">
                  <c:v>9204.6684685457749</c:v>
                </c:pt>
                <c:pt idx="218">
                  <c:v>9250.2079538570688</c:v>
                </c:pt>
                <c:pt idx="219">
                  <c:v>9295.7474391683663</c:v>
                </c:pt>
                <c:pt idx="220">
                  <c:v>9341.2869244796602</c:v>
                </c:pt>
                <c:pt idx="221">
                  <c:v>9386.8264097909559</c:v>
                </c:pt>
                <c:pt idx="222">
                  <c:v>9432.3658951022517</c:v>
                </c:pt>
                <c:pt idx="223">
                  <c:v>9477.9053804135474</c:v>
                </c:pt>
                <c:pt idx="224">
                  <c:v>9526.4034342606919</c:v>
                </c:pt>
                <c:pt idx="225">
                  <c:v>9574.9014881078383</c:v>
                </c:pt>
                <c:pt idx="226">
                  <c:v>9623.3995419549829</c:v>
                </c:pt>
                <c:pt idx="227">
                  <c:v>9671.8975958021274</c:v>
                </c:pt>
                <c:pt idx="228">
                  <c:v>9720.3956496492683</c:v>
                </c:pt>
                <c:pt idx="229">
                  <c:v>9768.8937034964147</c:v>
                </c:pt>
                <c:pt idx="230">
                  <c:v>9817.3917573435629</c:v>
                </c:pt>
                <c:pt idx="231">
                  <c:v>9865.8898111907056</c:v>
                </c:pt>
                <c:pt idx="232">
                  <c:v>9914.3878650378483</c:v>
                </c:pt>
                <c:pt idx="233">
                  <c:v>9962.885918884991</c:v>
                </c:pt>
                <c:pt idx="234">
                  <c:v>10011.383972732139</c:v>
                </c:pt>
                <c:pt idx="235">
                  <c:v>10059.882026579284</c:v>
                </c:pt>
                <c:pt idx="236">
                  <c:v>10108.380080426427</c:v>
                </c:pt>
                <c:pt idx="237">
                  <c:v>10156.878134273569</c:v>
                </c:pt>
                <c:pt idx="238">
                  <c:v>10205.376188120716</c:v>
                </c:pt>
                <c:pt idx="239">
                  <c:v>10253.874241967862</c:v>
                </c:pt>
                <c:pt idx="240">
                  <c:v>10302.372295815008</c:v>
                </c:pt>
                <c:pt idx="241">
                  <c:v>10350.870349662149</c:v>
                </c:pt>
                <c:pt idx="242">
                  <c:v>10399.368403509294</c:v>
                </c:pt>
                <c:pt idx="243">
                  <c:v>10447.866457356442</c:v>
                </c:pt>
                <c:pt idx="244">
                  <c:v>10496.364511203585</c:v>
                </c:pt>
                <c:pt idx="245">
                  <c:v>10544.862565050729</c:v>
                </c:pt>
                <c:pt idx="246">
                  <c:v>10593.360618897872</c:v>
                </c:pt>
                <c:pt idx="247">
                  <c:v>10641.858672745015</c:v>
                </c:pt>
                <c:pt idx="248">
                  <c:v>10690.356726592163</c:v>
                </c:pt>
                <c:pt idx="249">
                  <c:v>10738.854780439307</c:v>
                </c:pt>
                <c:pt idx="250">
                  <c:v>10787.352834286448</c:v>
                </c:pt>
                <c:pt idx="251">
                  <c:v>10835.850888133597</c:v>
                </c:pt>
                <c:pt idx="252">
                  <c:v>10884.348941980741</c:v>
                </c:pt>
                <c:pt idx="253">
                  <c:v>10932.846995827884</c:v>
                </c:pt>
                <c:pt idx="254">
                  <c:v>10981.345049675028</c:v>
                </c:pt>
                <c:pt idx="255">
                  <c:v>11029.843103522175</c:v>
                </c:pt>
                <c:pt idx="256">
                  <c:v>11078.341157369319</c:v>
                </c:pt>
                <c:pt idx="257">
                  <c:v>11126.839211216466</c:v>
                </c:pt>
                <c:pt idx="258">
                  <c:v>11175.337265063607</c:v>
                </c:pt>
                <c:pt idx="259">
                  <c:v>11223.835318910753</c:v>
                </c:pt>
                <c:pt idx="260">
                  <c:v>11272.333372757897</c:v>
                </c:pt>
                <c:pt idx="261">
                  <c:v>11320.831426605042</c:v>
                </c:pt>
                <c:pt idx="262">
                  <c:v>11369.329480452188</c:v>
                </c:pt>
                <c:pt idx="263">
                  <c:v>11417.827534299329</c:v>
                </c:pt>
                <c:pt idx="264">
                  <c:v>11466.325588146476</c:v>
                </c:pt>
                <c:pt idx="265">
                  <c:v>11514.82364199362</c:v>
                </c:pt>
                <c:pt idx="266">
                  <c:v>11563.321695840765</c:v>
                </c:pt>
                <c:pt idx="267">
                  <c:v>11611.819749687907</c:v>
                </c:pt>
                <c:pt idx="268">
                  <c:v>11660.317803535052</c:v>
                </c:pt>
                <c:pt idx="269">
                  <c:v>11708.815857382197</c:v>
                </c:pt>
                <c:pt idx="270">
                  <c:v>11757.313911229343</c:v>
                </c:pt>
                <c:pt idx="271">
                  <c:v>11805.811965076487</c:v>
                </c:pt>
                <c:pt idx="272">
                  <c:v>11854.31001892363</c:v>
                </c:pt>
                <c:pt idx="273">
                  <c:v>11902.808072770777</c:v>
                </c:pt>
                <c:pt idx="274">
                  <c:v>11951.306126617919</c:v>
                </c:pt>
                <c:pt idx="275">
                  <c:v>11999.804180465064</c:v>
                </c:pt>
                <c:pt idx="276">
                  <c:v>12048.30223431221</c:v>
                </c:pt>
                <c:pt idx="277">
                  <c:v>12096.800288159357</c:v>
                </c:pt>
                <c:pt idx="278">
                  <c:v>12145.298342006501</c:v>
                </c:pt>
                <c:pt idx="279">
                  <c:v>12193.796395853644</c:v>
                </c:pt>
                <c:pt idx="280">
                  <c:v>12242.29444970079</c:v>
                </c:pt>
                <c:pt idx="281">
                  <c:v>12290.792503547933</c:v>
                </c:pt>
                <c:pt idx="282">
                  <c:v>12339.290557395079</c:v>
                </c:pt>
                <c:pt idx="283">
                  <c:v>12387.788611242222</c:v>
                </c:pt>
                <c:pt idx="284">
                  <c:v>12436.286665089367</c:v>
                </c:pt>
                <c:pt idx="285">
                  <c:v>12484.784718936515</c:v>
                </c:pt>
                <c:pt idx="286">
                  <c:v>12533.282772783656</c:v>
                </c:pt>
                <c:pt idx="287">
                  <c:v>12581.7808266308</c:v>
                </c:pt>
                <c:pt idx="288">
                  <c:v>12630.278880477945</c:v>
                </c:pt>
                <c:pt idx="289">
                  <c:v>12678.776934325087</c:v>
                </c:pt>
                <c:pt idx="290">
                  <c:v>12727.274988172236</c:v>
                </c:pt>
                <c:pt idx="291">
                  <c:v>12775.77304201938</c:v>
                </c:pt>
                <c:pt idx="292">
                  <c:v>12824.271095866525</c:v>
                </c:pt>
                <c:pt idx="293">
                  <c:v>12872.769149713668</c:v>
                </c:pt>
                <c:pt idx="294">
                  <c:v>12921.26720356081</c:v>
                </c:pt>
                <c:pt idx="295">
                  <c:v>12969.765257407957</c:v>
                </c:pt>
                <c:pt idx="296">
                  <c:v>13018.263311255103</c:v>
                </c:pt>
                <c:pt idx="297">
                  <c:v>13066.761365102248</c:v>
                </c:pt>
                <c:pt idx="298">
                  <c:v>13115.25941894939</c:v>
                </c:pt>
                <c:pt idx="299">
                  <c:v>13163.757472796537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DF0-4EE4-9076-D31F3DC30CB3}"/>
            </c:ext>
          </c:extLst>
        </c:ser>
        <c:ser>
          <c:idx val="2"/>
          <c:order val="2"/>
          <c:tx>
            <c:strRef>
              <c:f>Sheet1!$N$22</c:f>
              <c:strCache>
                <c:ptCount val="1"/>
                <c:pt idx="0">
                  <c:v>هدف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150"/>
              <c:layout>
                <c:manualLayout>
                  <c:x val="-2.366864346431412E-3"/>
                  <c:y val="4.7619047619047526E-2"/>
                </c:manualLayout>
              </c:layout>
              <c:tx>
                <c:rich>
                  <a:bodyPr/>
                  <a:lstStyle/>
                  <a:p>
                    <a:r>
                      <a:rPr lang="en-US" sz="1050" b="1">
                        <a:solidFill>
                          <a:schemeClr val="tx1"/>
                        </a:solidFill>
                      </a:rPr>
                      <a:t>6.09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DF0-4EE4-9076-D31F3DC30CB3}"/>
                </c:ext>
              </c:extLst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Sheet1!$AH$23:$AH$177</c:f>
              <c:numCache>
                <c:formatCode>_(* #,##0.00_);_(* \(#,##0.00\);_(* "-"??_);_(@_)</c:formatCode>
                <c:ptCount val="155"/>
                <c:pt idx="0">
                  <c:v>37.696573318846163</c:v>
                </c:pt>
                <c:pt idx="1">
                  <c:v>75.393146637692311</c:v>
                </c:pt>
                <c:pt idx="2">
                  <c:v>113.08971995653845</c:v>
                </c:pt>
                <c:pt idx="3">
                  <c:v>150.78629327538462</c:v>
                </c:pt>
                <c:pt idx="4">
                  <c:v>188.48286659423081</c:v>
                </c:pt>
                <c:pt idx="5">
                  <c:v>226.17943991307698</c:v>
                </c:pt>
                <c:pt idx="6">
                  <c:v>263.87601323192303</c:v>
                </c:pt>
                <c:pt idx="7">
                  <c:v>301.5725865507693</c:v>
                </c:pt>
                <c:pt idx="8">
                  <c:v>339.26915986961535</c:v>
                </c:pt>
                <c:pt idx="9">
                  <c:v>376.96573318846157</c:v>
                </c:pt>
                <c:pt idx="10">
                  <c:v>414.66230650730773</c:v>
                </c:pt>
                <c:pt idx="11">
                  <c:v>452.35887982615395</c:v>
                </c:pt>
                <c:pt idx="12">
                  <c:v>490.05545314500006</c:v>
                </c:pt>
                <c:pt idx="13">
                  <c:v>527.75202646384616</c:v>
                </c:pt>
                <c:pt idx="14">
                  <c:v>565.44859978269233</c:v>
                </c:pt>
                <c:pt idx="15">
                  <c:v>603.14517310153849</c:v>
                </c:pt>
                <c:pt idx="16">
                  <c:v>640.84174642038454</c:v>
                </c:pt>
                <c:pt idx="17">
                  <c:v>678.53831973923081</c:v>
                </c:pt>
                <c:pt idx="18">
                  <c:v>716.2348930580772</c:v>
                </c:pt>
                <c:pt idx="19">
                  <c:v>753.93146637692303</c:v>
                </c:pt>
                <c:pt idx="20">
                  <c:v>791.6280396957693</c:v>
                </c:pt>
                <c:pt idx="21">
                  <c:v>829.32461301461547</c:v>
                </c:pt>
                <c:pt idx="22">
                  <c:v>867.02118633346151</c:v>
                </c:pt>
                <c:pt idx="23">
                  <c:v>904.7177596523079</c:v>
                </c:pt>
                <c:pt idx="24">
                  <c:v>942.41433297115407</c:v>
                </c:pt>
                <c:pt idx="25">
                  <c:v>980.11090629000012</c:v>
                </c:pt>
                <c:pt idx="26">
                  <c:v>1024.8369428836002</c:v>
                </c:pt>
                <c:pt idx="27">
                  <c:v>1069.5629794772001</c:v>
                </c:pt>
                <c:pt idx="28">
                  <c:v>1114.2890160707998</c:v>
                </c:pt>
                <c:pt idx="29">
                  <c:v>1159.0150526644002</c:v>
                </c:pt>
                <c:pt idx="30">
                  <c:v>1203.7410892579999</c:v>
                </c:pt>
                <c:pt idx="31">
                  <c:v>1248.4671258516</c:v>
                </c:pt>
                <c:pt idx="32">
                  <c:v>1293.1931624451997</c:v>
                </c:pt>
                <c:pt idx="33">
                  <c:v>1337.9191990387999</c:v>
                </c:pt>
                <c:pt idx="34">
                  <c:v>1382.6452356323996</c:v>
                </c:pt>
                <c:pt idx="35">
                  <c:v>1427.3712722259993</c:v>
                </c:pt>
                <c:pt idx="36">
                  <c:v>1472.0973088195992</c:v>
                </c:pt>
                <c:pt idx="37">
                  <c:v>1516.8233454131994</c:v>
                </c:pt>
                <c:pt idx="38">
                  <c:v>1561.5493820067993</c:v>
                </c:pt>
                <c:pt idx="39">
                  <c:v>1606.2754186003992</c:v>
                </c:pt>
                <c:pt idx="40">
                  <c:v>1651.0014551939994</c:v>
                </c:pt>
                <c:pt idx="41">
                  <c:v>1695.7274917875993</c:v>
                </c:pt>
                <c:pt idx="42">
                  <c:v>1740.4535283811992</c:v>
                </c:pt>
                <c:pt idx="43">
                  <c:v>1785.1795649747992</c:v>
                </c:pt>
                <c:pt idx="44">
                  <c:v>1829.9056015683991</c:v>
                </c:pt>
                <c:pt idx="45">
                  <c:v>1874.6316381619988</c:v>
                </c:pt>
                <c:pt idx="46">
                  <c:v>1919.3576747555987</c:v>
                </c:pt>
                <c:pt idx="47">
                  <c:v>1964.0837113491987</c:v>
                </c:pt>
                <c:pt idx="48">
                  <c:v>2008.8097479427988</c:v>
                </c:pt>
                <c:pt idx="49">
                  <c:v>2053.5357845363997</c:v>
                </c:pt>
                <c:pt idx="50">
                  <c:v>2098.2618211299982</c:v>
                </c:pt>
                <c:pt idx="51">
                  <c:v>2106.2223169608324</c:v>
                </c:pt>
                <c:pt idx="52">
                  <c:v>2114.1828127916656</c:v>
                </c:pt>
                <c:pt idx="53">
                  <c:v>2122.1433086225002</c:v>
                </c:pt>
                <c:pt idx="54">
                  <c:v>2129.1433086225002</c:v>
                </c:pt>
                <c:pt idx="55">
                  <c:v>2134.1433086225002</c:v>
                </c:pt>
                <c:pt idx="56">
                  <c:v>2143.1433086225002</c:v>
                </c:pt>
                <c:pt idx="57">
                  <c:v>2153.1433086225002</c:v>
                </c:pt>
                <c:pt idx="58">
                  <c:v>2153.1433086225002</c:v>
                </c:pt>
                <c:pt idx="59">
                  <c:v>2153.1433086225002</c:v>
                </c:pt>
                <c:pt idx="60">
                  <c:v>2163.1433086225002</c:v>
                </c:pt>
                <c:pt idx="61">
                  <c:v>2183.1433086225002</c:v>
                </c:pt>
                <c:pt idx="62">
                  <c:v>2183.1433086225002</c:v>
                </c:pt>
                <c:pt idx="63">
                  <c:v>2193.7877710999996</c:v>
                </c:pt>
                <c:pt idx="64">
                  <c:v>2263.7877710999996</c:v>
                </c:pt>
                <c:pt idx="65">
                  <c:v>2349.8839825100008</c:v>
                </c:pt>
                <c:pt idx="66">
                  <c:v>2399.8839825100008</c:v>
                </c:pt>
                <c:pt idx="67">
                  <c:v>2599.8839825100008</c:v>
                </c:pt>
                <c:pt idx="68">
                  <c:v>3361.5819623100006</c:v>
                </c:pt>
                <c:pt idx="69">
                  <c:v>3361.5819623100006</c:v>
                </c:pt>
                <c:pt idx="70">
                  <c:v>3361.5819623100006</c:v>
                </c:pt>
                <c:pt idx="71">
                  <c:v>3361.5819623100001</c:v>
                </c:pt>
                <c:pt idx="72">
                  <c:v>3361.5819623100006</c:v>
                </c:pt>
                <c:pt idx="73">
                  <c:v>3361.5819623100006</c:v>
                </c:pt>
                <c:pt idx="74">
                  <c:v>3361.5819623100006</c:v>
                </c:pt>
                <c:pt idx="75">
                  <c:v>3361.5819623100006</c:v>
                </c:pt>
                <c:pt idx="76">
                  <c:v>3274.4603173100004</c:v>
                </c:pt>
                <c:pt idx="77">
                  <c:v>3265.9123183100005</c:v>
                </c:pt>
                <c:pt idx="78">
                  <c:v>3335.0832539000007</c:v>
                </c:pt>
                <c:pt idx="79">
                  <c:v>3335.0832539000007</c:v>
                </c:pt>
                <c:pt idx="80">
                  <c:v>3005.2344845099997</c:v>
                </c:pt>
                <c:pt idx="81">
                  <c:v>3030.8951031800007</c:v>
                </c:pt>
                <c:pt idx="82">
                  <c:v>3030.8951031800007</c:v>
                </c:pt>
                <c:pt idx="83">
                  <c:v>3037.4042310300001</c:v>
                </c:pt>
                <c:pt idx="84">
                  <c:v>3037.4042310300001</c:v>
                </c:pt>
                <c:pt idx="85">
                  <c:v>3037.4042310300001</c:v>
                </c:pt>
                <c:pt idx="86">
                  <c:v>3714.6331387300006</c:v>
                </c:pt>
                <c:pt idx="87">
                  <c:v>3714.6331387300006</c:v>
                </c:pt>
                <c:pt idx="88">
                  <c:v>3714.6331387300006</c:v>
                </c:pt>
                <c:pt idx="89">
                  <c:v>3714.6331387300006</c:v>
                </c:pt>
                <c:pt idx="90">
                  <c:v>3718.7400646299998</c:v>
                </c:pt>
                <c:pt idx="91">
                  <c:v>3718.7400646299998</c:v>
                </c:pt>
                <c:pt idx="92">
                  <c:v>3840.6043131199999</c:v>
                </c:pt>
                <c:pt idx="93">
                  <c:v>3840.6043131199999</c:v>
                </c:pt>
                <c:pt idx="94">
                  <c:v>3840.6043131199999</c:v>
                </c:pt>
                <c:pt idx="95">
                  <c:v>3954.6834188400007</c:v>
                </c:pt>
                <c:pt idx="96">
                  <c:v>3965.1992674099997</c:v>
                </c:pt>
                <c:pt idx="97">
                  <c:v>3965.1992674099997</c:v>
                </c:pt>
                <c:pt idx="98">
                  <c:v>3965.1992674099997</c:v>
                </c:pt>
                <c:pt idx="99">
                  <c:v>3965.1992674099997</c:v>
                </c:pt>
                <c:pt idx="100">
                  <c:v>4319.7411352100007</c:v>
                </c:pt>
                <c:pt idx="101">
                  <c:v>4319.7411352100007</c:v>
                </c:pt>
                <c:pt idx="102">
                  <c:v>4319.7411352100007</c:v>
                </c:pt>
                <c:pt idx="103">
                  <c:v>4319.7411352100007</c:v>
                </c:pt>
                <c:pt idx="104">
                  <c:v>4322.1269324700024</c:v>
                </c:pt>
                <c:pt idx="105">
                  <c:v>4347.1307809799991</c:v>
                </c:pt>
                <c:pt idx="106">
                  <c:v>4560.1837089999999</c:v>
                </c:pt>
                <c:pt idx="107">
                  <c:v>4560.1837089999999</c:v>
                </c:pt>
                <c:pt idx="108">
                  <c:v>4612.8609503900007</c:v>
                </c:pt>
                <c:pt idx="109">
                  <c:v>4612.8609503900007</c:v>
                </c:pt>
                <c:pt idx="110">
                  <c:v>4612.8609503900007</c:v>
                </c:pt>
                <c:pt idx="111">
                  <c:v>4612.8609503900007</c:v>
                </c:pt>
                <c:pt idx="112">
                  <c:v>4715.8611639100009</c:v>
                </c:pt>
                <c:pt idx="113">
                  <c:v>4744.3302114500011</c:v>
                </c:pt>
                <c:pt idx="114">
                  <c:v>4750.4926185520017</c:v>
                </c:pt>
                <c:pt idx="115">
                  <c:v>4756.6550256540022</c:v>
                </c:pt>
                <c:pt idx="116">
                  <c:v>4762.817432756</c:v>
                </c:pt>
                <c:pt idx="117">
                  <c:v>4775.1422469600011</c:v>
                </c:pt>
                <c:pt idx="118">
                  <c:v>4819.0370967600002</c:v>
                </c:pt>
                <c:pt idx="119">
                  <c:v>4828.2230587600006</c:v>
                </c:pt>
                <c:pt idx="120">
                  <c:v>4867.5530210400002</c:v>
                </c:pt>
                <c:pt idx="121">
                  <c:v>4867.5530210400002</c:v>
                </c:pt>
                <c:pt idx="122">
                  <c:v>4992.9111251000004</c:v>
                </c:pt>
                <c:pt idx="123">
                  <c:v>4992.9111251000004</c:v>
                </c:pt>
                <c:pt idx="124">
                  <c:v>4992.9111251000004</c:v>
                </c:pt>
                <c:pt idx="125">
                  <c:v>5390.9111251000004</c:v>
                </c:pt>
                <c:pt idx="126">
                  <c:v>5444.4700599799999</c:v>
                </c:pt>
                <c:pt idx="127">
                  <c:v>5472.938913674443</c:v>
                </c:pt>
                <c:pt idx="128">
                  <c:v>5501.4077673688871</c:v>
                </c:pt>
                <c:pt idx="129">
                  <c:v>5529.8766210633339</c:v>
                </c:pt>
                <c:pt idx="130">
                  <c:v>5558.345474757778</c:v>
                </c:pt>
                <c:pt idx="131">
                  <c:v>5586.8143284522212</c:v>
                </c:pt>
                <c:pt idx="132">
                  <c:v>5615.2831821466625</c:v>
                </c:pt>
                <c:pt idx="133">
                  <c:v>5643.7520358411084</c:v>
                </c:pt>
                <c:pt idx="134">
                  <c:v>5672.2208895355534</c:v>
                </c:pt>
                <c:pt idx="135">
                  <c:v>5700.6897432299993</c:v>
                </c:pt>
                <c:pt idx="136">
                  <c:v>5700.6897432299993</c:v>
                </c:pt>
                <c:pt idx="137">
                  <c:v>5700.6897432299993</c:v>
                </c:pt>
                <c:pt idx="138">
                  <c:v>5892.5176531100005</c:v>
                </c:pt>
                <c:pt idx="139">
                  <c:v>5903.7355124299993</c:v>
                </c:pt>
                <c:pt idx="140">
                  <c:v>6020.2438067699995</c:v>
                </c:pt>
                <c:pt idx="141">
                  <c:v>6020.2438067699995</c:v>
                </c:pt>
                <c:pt idx="142">
                  <c:v>6063.7392991399993</c:v>
                </c:pt>
                <c:pt idx="143">
                  <c:v>6063.7392991399993</c:v>
                </c:pt>
                <c:pt idx="144">
                  <c:v>6063.7392991399993</c:v>
                </c:pt>
                <c:pt idx="145">
                  <c:v>6063.7392991399993</c:v>
                </c:pt>
                <c:pt idx="146">
                  <c:v>6063.7392991399993</c:v>
                </c:pt>
                <c:pt idx="147">
                  <c:v>6063.7392991399993</c:v>
                </c:pt>
                <c:pt idx="148">
                  <c:v>6063.7392991399993</c:v>
                </c:pt>
                <c:pt idx="149">
                  <c:v>6063.7392991399993</c:v>
                </c:pt>
                <c:pt idx="150">
                  <c:v>6091.9003427999996</c:v>
                </c:pt>
                <c:pt idx="151">
                  <c:v>6091.9003427999996</c:v>
                </c:pt>
                <c:pt idx="152">
                  <c:v>6149.4108641600014</c:v>
                </c:pt>
                <c:pt idx="153">
                  <c:v>6175.8346954500003</c:v>
                </c:pt>
                <c:pt idx="154">
                  <c:v>6542.3905638000015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DF0-4EE4-9076-D31F3DC30CB3}"/>
            </c:ext>
          </c:extLst>
        </c:ser>
        <c:dLbls/>
        <c:marker val="1"/>
        <c:axId val="147325312"/>
        <c:axId val="147326848"/>
      </c:lineChart>
      <c:catAx>
        <c:axId val="147325312"/>
        <c:scaling>
          <c:orientation val="minMax"/>
        </c:scaling>
        <c:axPos val="b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7326848"/>
        <c:crosses val="autoZero"/>
        <c:auto val="1"/>
        <c:lblAlgn val="ctr"/>
        <c:lblOffset val="100"/>
      </c:catAx>
      <c:valAx>
        <c:axId val="147326848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7325312"/>
        <c:crosses val="autoZero"/>
        <c:crossBetween val="between"/>
        <c:dispUnits>
          <c:builtInUnit val="thousands"/>
          <c:dispUnitsLbl>
            <c:layout>
              <c:manualLayout>
                <c:xMode val="edge"/>
                <c:yMode val="edge"/>
                <c:x val="2.0395160244533153E-2"/>
                <c:y val="0.16102399700037492"/>
              </c:manualLayout>
            </c:layout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fa-IR" sz="1100" b="0" i="0" baseline="0">
                      <a:solidFill>
                        <a:sysClr val="windowText" lastClr="000000"/>
                      </a:solidFill>
                      <a:effectLst/>
                      <a:latin typeface="Bahij Zar" panose="02040503050201020203" pitchFamily="18" charset="-78"/>
                      <a:cs typeface="Bahij Zar" panose="02040503050201020203" pitchFamily="18" charset="-78"/>
                    </a:rPr>
                    <a:t>ارقام به میلیارد افغانی</a:t>
                  </a:r>
                  <a:endParaRPr lang="en-US" sz="600">
                    <a:solidFill>
                      <a:sysClr val="windowText" lastClr="000000"/>
                    </a:solidFill>
                    <a:effectLst/>
                    <a:latin typeface="Bahij Zar" panose="02040503050201020203" pitchFamily="18" charset="-78"/>
                    <a:cs typeface="Bahij Zar" panose="02040503050201020203" pitchFamily="18" charset="-78"/>
                  </a:endParaRPr>
                </a:p>
              </c:rich>
            </c:tx>
            <c:spPr>
              <a:noFill/>
              <a:ln>
                <a:noFill/>
              </a:ln>
              <a:effectLst/>
            </c:spPr>
          </c:dispUnitsLbl>
        </c:dispUnits>
      </c:valAx>
      <c:spPr>
        <a:noFill/>
        <a:ln w="25400">
          <a:noFill/>
        </a:ln>
        <a:effectLst/>
      </c:spPr>
    </c:plotArea>
    <c:legend>
      <c:legendPos val="b"/>
      <c:legendEntry>
        <c:idx val="0"/>
        <c:delete val="1"/>
      </c:legendEntry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200" b="1" i="0" baseline="0">
                <a:solidFill>
                  <a:schemeClr val="tx1"/>
                </a:solidFill>
                <a:effectLst/>
                <a:latin typeface="Bahij Zar" panose="02040503050201020203" pitchFamily="18" charset="-78"/>
                <a:cs typeface="Bahij Zar" panose="02040503050201020203" pitchFamily="18" charset="-78"/>
              </a:rPr>
              <a:t>جمع آوری عواید توسط مالیه دهندگان کوچک در سال 1399</a:t>
            </a:r>
            <a:endParaRPr lang="en-US" sz="1050">
              <a:solidFill>
                <a:schemeClr val="tx1"/>
              </a:solidFill>
              <a:effectLst/>
              <a:latin typeface="Bahij Zar" panose="02040503050201020203" pitchFamily="18" charset="-78"/>
              <a:cs typeface="Bahij Zar" panose="02040503050201020203" pitchFamily="18" charset="-78"/>
            </a:endParaRPr>
          </a:p>
        </c:rich>
      </c:tx>
      <c:layout/>
      <c:spPr>
        <a:noFill/>
        <a:ln>
          <a:noFill/>
        </a:ln>
        <a:effectLst/>
      </c:spPr>
    </c:title>
    <c:plotArea>
      <c:layout/>
      <c:lineChart>
        <c:grouping val="standard"/>
        <c:ser>
          <c:idx val="0"/>
          <c:order val="0"/>
          <c:tx>
            <c:strRef>
              <c:f>Sheet1!$D$22</c:f>
              <c:strCache>
                <c:ptCount val="1"/>
                <c:pt idx="0">
                  <c:v>Working Day's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Sheet1!$D$23:$D$322</c:f>
              <c:numCache>
                <c:formatCode>General</c:formatCode>
                <c:ptCount val="30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1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  <c:pt idx="45">
                  <c:v>1</c:v>
                </c:pt>
                <c:pt idx="46">
                  <c:v>1</c:v>
                </c:pt>
                <c:pt idx="47">
                  <c:v>1</c:v>
                </c:pt>
                <c:pt idx="48">
                  <c:v>1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2">
                  <c:v>1</c:v>
                </c:pt>
                <c:pt idx="53">
                  <c:v>1</c:v>
                </c:pt>
                <c:pt idx="54">
                  <c:v>1</c:v>
                </c:pt>
                <c:pt idx="55">
                  <c:v>1</c:v>
                </c:pt>
                <c:pt idx="56">
                  <c:v>1</c:v>
                </c:pt>
                <c:pt idx="57">
                  <c:v>1</c:v>
                </c:pt>
                <c:pt idx="58">
                  <c:v>1</c:v>
                </c:pt>
                <c:pt idx="59">
                  <c:v>1</c:v>
                </c:pt>
                <c:pt idx="60">
                  <c:v>1</c:v>
                </c:pt>
                <c:pt idx="61">
                  <c:v>1</c:v>
                </c:pt>
                <c:pt idx="62">
                  <c:v>1</c:v>
                </c:pt>
                <c:pt idx="63">
                  <c:v>1</c:v>
                </c:pt>
                <c:pt idx="64">
                  <c:v>1</c:v>
                </c:pt>
                <c:pt idx="65">
                  <c:v>1</c:v>
                </c:pt>
                <c:pt idx="66">
                  <c:v>1</c:v>
                </c:pt>
                <c:pt idx="67">
                  <c:v>1</c:v>
                </c:pt>
                <c:pt idx="68">
                  <c:v>1</c:v>
                </c:pt>
                <c:pt idx="69">
                  <c:v>1</c:v>
                </c:pt>
                <c:pt idx="70">
                  <c:v>1</c:v>
                </c:pt>
                <c:pt idx="71">
                  <c:v>1</c:v>
                </c:pt>
                <c:pt idx="72">
                  <c:v>1</c:v>
                </c:pt>
                <c:pt idx="73">
                  <c:v>1</c:v>
                </c:pt>
                <c:pt idx="74">
                  <c:v>1</c:v>
                </c:pt>
                <c:pt idx="75">
                  <c:v>1</c:v>
                </c:pt>
                <c:pt idx="76">
                  <c:v>1</c:v>
                </c:pt>
                <c:pt idx="77">
                  <c:v>1</c:v>
                </c:pt>
                <c:pt idx="78">
                  <c:v>1</c:v>
                </c:pt>
                <c:pt idx="79">
                  <c:v>1</c:v>
                </c:pt>
                <c:pt idx="80">
                  <c:v>1</c:v>
                </c:pt>
                <c:pt idx="81">
                  <c:v>1</c:v>
                </c:pt>
                <c:pt idx="82">
                  <c:v>1</c:v>
                </c:pt>
                <c:pt idx="83">
                  <c:v>1</c:v>
                </c:pt>
                <c:pt idx="84">
                  <c:v>1</c:v>
                </c:pt>
                <c:pt idx="85">
                  <c:v>1</c:v>
                </c:pt>
                <c:pt idx="86">
                  <c:v>1</c:v>
                </c:pt>
                <c:pt idx="87">
                  <c:v>1</c:v>
                </c:pt>
                <c:pt idx="88">
                  <c:v>1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1</c:v>
                </c:pt>
                <c:pt idx="99">
                  <c:v>1</c:v>
                </c:pt>
                <c:pt idx="100">
                  <c:v>1</c:v>
                </c:pt>
                <c:pt idx="101">
                  <c:v>1</c:v>
                </c:pt>
                <c:pt idx="102">
                  <c:v>1</c:v>
                </c:pt>
                <c:pt idx="103">
                  <c:v>1</c:v>
                </c:pt>
                <c:pt idx="104">
                  <c:v>1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  <c:pt idx="151">
                  <c:v>1</c:v>
                </c:pt>
                <c:pt idx="152">
                  <c:v>1</c:v>
                </c:pt>
                <c:pt idx="153">
                  <c:v>1</c:v>
                </c:pt>
                <c:pt idx="154">
                  <c:v>1</c:v>
                </c:pt>
                <c:pt idx="155">
                  <c:v>1</c:v>
                </c:pt>
                <c:pt idx="156">
                  <c:v>1</c:v>
                </c:pt>
                <c:pt idx="157">
                  <c:v>1</c:v>
                </c:pt>
                <c:pt idx="158">
                  <c:v>1</c:v>
                </c:pt>
                <c:pt idx="159">
                  <c:v>1</c:v>
                </c:pt>
                <c:pt idx="160">
                  <c:v>1</c:v>
                </c:pt>
                <c:pt idx="161">
                  <c:v>1</c:v>
                </c:pt>
                <c:pt idx="162">
                  <c:v>1</c:v>
                </c:pt>
                <c:pt idx="163">
                  <c:v>1</c:v>
                </c:pt>
                <c:pt idx="164">
                  <c:v>1</c:v>
                </c:pt>
                <c:pt idx="165">
                  <c:v>1</c:v>
                </c:pt>
                <c:pt idx="166">
                  <c:v>1</c:v>
                </c:pt>
                <c:pt idx="167">
                  <c:v>1</c:v>
                </c:pt>
                <c:pt idx="168">
                  <c:v>1</c:v>
                </c:pt>
                <c:pt idx="169">
                  <c:v>1</c:v>
                </c:pt>
                <c:pt idx="170">
                  <c:v>1</c:v>
                </c:pt>
                <c:pt idx="171">
                  <c:v>1</c:v>
                </c:pt>
                <c:pt idx="172">
                  <c:v>1</c:v>
                </c:pt>
                <c:pt idx="173">
                  <c:v>1</c:v>
                </c:pt>
                <c:pt idx="174">
                  <c:v>1</c:v>
                </c:pt>
                <c:pt idx="175">
                  <c:v>1</c:v>
                </c:pt>
                <c:pt idx="176">
                  <c:v>1</c:v>
                </c:pt>
                <c:pt idx="177">
                  <c:v>1</c:v>
                </c:pt>
                <c:pt idx="178">
                  <c:v>1</c:v>
                </c:pt>
                <c:pt idx="179">
                  <c:v>1</c:v>
                </c:pt>
                <c:pt idx="180">
                  <c:v>1</c:v>
                </c:pt>
                <c:pt idx="181">
                  <c:v>1</c:v>
                </c:pt>
                <c:pt idx="182">
                  <c:v>1</c:v>
                </c:pt>
                <c:pt idx="183">
                  <c:v>1</c:v>
                </c:pt>
                <c:pt idx="184">
                  <c:v>1</c:v>
                </c:pt>
                <c:pt idx="185">
                  <c:v>1</c:v>
                </c:pt>
                <c:pt idx="186">
                  <c:v>1</c:v>
                </c:pt>
                <c:pt idx="187">
                  <c:v>1</c:v>
                </c:pt>
                <c:pt idx="188">
                  <c:v>1</c:v>
                </c:pt>
                <c:pt idx="189">
                  <c:v>1</c:v>
                </c:pt>
                <c:pt idx="190">
                  <c:v>1</c:v>
                </c:pt>
                <c:pt idx="191">
                  <c:v>1</c:v>
                </c:pt>
                <c:pt idx="192">
                  <c:v>1</c:v>
                </c:pt>
                <c:pt idx="193">
                  <c:v>1</c:v>
                </c:pt>
                <c:pt idx="194">
                  <c:v>1</c:v>
                </c:pt>
                <c:pt idx="195">
                  <c:v>1</c:v>
                </c:pt>
                <c:pt idx="196">
                  <c:v>1</c:v>
                </c:pt>
                <c:pt idx="197">
                  <c:v>1</c:v>
                </c:pt>
                <c:pt idx="198">
                  <c:v>1</c:v>
                </c:pt>
                <c:pt idx="199">
                  <c:v>1</c:v>
                </c:pt>
                <c:pt idx="200">
                  <c:v>1</c:v>
                </c:pt>
                <c:pt idx="201">
                  <c:v>1</c:v>
                </c:pt>
                <c:pt idx="202">
                  <c:v>1</c:v>
                </c:pt>
                <c:pt idx="203">
                  <c:v>1</c:v>
                </c:pt>
                <c:pt idx="204">
                  <c:v>1</c:v>
                </c:pt>
                <c:pt idx="205">
                  <c:v>1</c:v>
                </c:pt>
                <c:pt idx="206">
                  <c:v>1</c:v>
                </c:pt>
                <c:pt idx="207">
                  <c:v>1</c:v>
                </c:pt>
                <c:pt idx="208">
                  <c:v>1</c:v>
                </c:pt>
                <c:pt idx="209">
                  <c:v>1</c:v>
                </c:pt>
                <c:pt idx="210">
                  <c:v>1</c:v>
                </c:pt>
                <c:pt idx="211">
                  <c:v>1</c:v>
                </c:pt>
                <c:pt idx="212">
                  <c:v>1</c:v>
                </c:pt>
                <c:pt idx="213">
                  <c:v>1</c:v>
                </c:pt>
                <c:pt idx="214">
                  <c:v>1</c:v>
                </c:pt>
                <c:pt idx="215">
                  <c:v>1</c:v>
                </c:pt>
                <c:pt idx="216">
                  <c:v>1</c:v>
                </c:pt>
                <c:pt idx="217">
                  <c:v>1</c:v>
                </c:pt>
                <c:pt idx="218">
                  <c:v>1</c:v>
                </c:pt>
                <c:pt idx="219">
                  <c:v>1</c:v>
                </c:pt>
                <c:pt idx="220">
                  <c:v>1</c:v>
                </c:pt>
                <c:pt idx="221">
                  <c:v>1</c:v>
                </c:pt>
                <c:pt idx="222">
                  <c:v>1</c:v>
                </c:pt>
                <c:pt idx="223">
                  <c:v>1</c:v>
                </c:pt>
                <c:pt idx="224">
                  <c:v>1</c:v>
                </c:pt>
                <c:pt idx="225">
                  <c:v>1</c:v>
                </c:pt>
                <c:pt idx="226">
                  <c:v>1</c:v>
                </c:pt>
                <c:pt idx="227">
                  <c:v>1</c:v>
                </c:pt>
                <c:pt idx="228">
                  <c:v>1</c:v>
                </c:pt>
                <c:pt idx="229">
                  <c:v>1</c:v>
                </c:pt>
                <c:pt idx="230">
                  <c:v>1</c:v>
                </c:pt>
                <c:pt idx="231">
                  <c:v>1</c:v>
                </c:pt>
                <c:pt idx="232">
                  <c:v>1</c:v>
                </c:pt>
                <c:pt idx="233">
                  <c:v>1</c:v>
                </c:pt>
                <c:pt idx="234">
                  <c:v>1</c:v>
                </c:pt>
                <c:pt idx="235">
                  <c:v>1</c:v>
                </c:pt>
                <c:pt idx="236">
                  <c:v>1</c:v>
                </c:pt>
                <c:pt idx="237">
                  <c:v>1</c:v>
                </c:pt>
                <c:pt idx="238">
                  <c:v>1</c:v>
                </c:pt>
                <c:pt idx="239">
                  <c:v>1</c:v>
                </c:pt>
                <c:pt idx="240">
                  <c:v>1</c:v>
                </c:pt>
                <c:pt idx="241">
                  <c:v>1</c:v>
                </c:pt>
                <c:pt idx="242">
                  <c:v>1</c:v>
                </c:pt>
                <c:pt idx="243">
                  <c:v>1</c:v>
                </c:pt>
                <c:pt idx="244">
                  <c:v>1</c:v>
                </c:pt>
                <c:pt idx="245">
                  <c:v>1</c:v>
                </c:pt>
                <c:pt idx="246">
                  <c:v>1</c:v>
                </c:pt>
                <c:pt idx="247">
                  <c:v>1</c:v>
                </c:pt>
                <c:pt idx="248">
                  <c:v>1</c:v>
                </c:pt>
                <c:pt idx="249">
                  <c:v>1</c:v>
                </c:pt>
                <c:pt idx="250">
                  <c:v>1</c:v>
                </c:pt>
                <c:pt idx="251">
                  <c:v>1</c:v>
                </c:pt>
                <c:pt idx="252">
                  <c:v>1</c:v>
                </c:pt>
                <c:pt idx="253">
                  <c:v>1</c:v>
                </c:pt>
                <c:pt idx="254">
                  <c:v>1</c:v>
                </c:pt>
                <c:pt idx="255">
                  <c:v>1</c:v>
                </c:pt>
                <c:pt idx="256">
                  <c:v>1</c:v>
                </c:pt>
                <c:pt idx="257">
                  <c:v>1</c:v>
                </c:pt>
                <c:pt idx="258">
                  <c:v>1</c:v>
                </c:pt>
                <c:pt idx="259">
                  <c:v>1</c:v>
                </c:pt>
                <c:pt idx="260">
                  <c:v>1</c:v>
                </c:pt>
                <c:pt idx="261">
                  <c:v>1</c:v>
                </c:pt>
                <c:pt idx="262">
                  <c:v>1</c:v>
                </c:pt>
                <c:pt idx="263">
                  <c:v>1</c:v>
                </c:pt>
                <c:pt idx="264">
                  <c:v>1</c:v>
                </c:pt>
                <c:pt idx="265">
                  <c:v>1</c:v>
                </c:pt>
                <c:pt idx="266">
                  <c:v>1</c:v>
                </c:pt>
                <c:pt idx="267">
                  <c:v>1</c:v>
                </c:pt>
                <c:pt idx="268">
                  <c:v>1</c:v>
                </c:pt>
                <c:pt idx="269">
                  <c:v>1</c:v>
                </c:pt>
                <c:pt idx="270">
                  <c:v>1</c:v>
                </c:pt>
                <c:pt idx="271">
                  <c:v>1</c:v>
                </c:pt>
                <c:pt idx="272">
                  <c:v>1</c:v>
                </c:pt>
                <c:pt idx="273">
                  <c:v>1</c:v>
                </c:pt>
                <c:pt idx="274">
                  <c:v>1</c:v>
                </c:pt>
                <c:pt idx="275">
                  <c:v>1</c:v>
                </c:pt>
                <c:pt idx="276">
                  <c:v>1</c:v>
                </c:pt>
                <c:pt idx="277">
                  <c:v>1</c:v>
                </c:pt>
                <c:pt idx="278">
                  <c:v>1</c:v>
                </c:pt>
                <c:pt idx="279">
                  <c:v>1</c:v>
                </c:pt>
                <c:pt idx="280">
                  <c:v>1</c:v>
                </c:pt>
                <c:pt idx="281">
                  <c:v>1</c:v>
                </c:pt>
                <c:pt idx="282">
                  <c:v>1</c:v>
                </c:pt>
                <c:pt idx="283">
                  <c:v>1</c:v>
                </c:pt>
                <c:pt idx="284">
                  <c:v>1</c:v>
                </c:pt>
                <c:pt idx="285">
                  <c:v>1</c:v>
                </c:pt>
                <c:pt idx="286">
                  <c:v>1</c:v>
                </c:pt>
                <c:pt idx="287">
                  <c:v>1</c:v>
                </c:pt>
                <c:pt idx="288">
                  <c:v>1</c:v>
                </c:pt>
                <c:pt idx="289">
                  <c:v>1</c:v>
                </c:pt>
                <c:pt idx="290">
                  <c:v>1</c:v>
                </c:pt>
                <c:pt idx="291">
                  <c:v>1</c:v>
                </c:pt>
                <c:pt idx="292">
                  <c:v>1</c:v>
                </c:pt>
                <c:pt idx="293">
                  <c:v>1</c:v>
                </c:pt>
                <c:pt idx="294">
                  <c:v>1</c:v>
                </c:pt>
                <c:pt idx="295">
                  <c:v>1</c:v>
                </c:pt>
                <c:pt idx="296">
                  <c:v>1</c:v>
                </c:pt>
                <c:pt idx="297">
                  <c:v>1</c:v>
                </c:pt>
                <c:pt idx="298">
                  <c:v>1</c:v>
                </c:pt>
                <c:pt idx="299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0F3-42F7-B616-A7F88631DDCE}"/>
            </c:ext>
          </c:extLst>
        </c:ser>
        <c:ser>
          <c:idx val="1"/>
          <c:order val="1"/>
          <c:tx>
            <c:strRef>
              <c:f>Sheet1!$P$22</c:f>
              <c:strCache>
                <c:ptCount val="1"/>
                <c:pt idx="0">
                  <c:v>جمع آوری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dLbls>
            <c:dLbl>
              <c:idx val="299"/>
              <c:layout>
                <c:manualLayout>
                  <c:x val="0"/>
                  <c:y val="-3.8095238095238119E-2"/>
                </c:manualLayout>
              </c:layout>
              <c:tx>
                <c:rich>
                  <a:bodyPr/>
                  <a:lstStyle/>
                  <a:p>
                    <a:r>
                      <a:rPr lang="en-US" sz="900" b="1">
                        <a:solidFill>
                          <a:schemeClr val="tx1"/>
                        </a:solidFill>
                      </a:rPr>
                      <a:t>3.07</a:t>
                    </a:r>
                    <a:endParaRPr lang="en-US" sz="800" b="1">
                      <a:solidFill>
                        <a:schemeClr val="tx1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0F3-42F7-B616-A7F88631DDCE}"/>
                </c:ext>
              </c:extLst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Sheet1!$AL$23:$AL$322</c:f>
              <c:numCache>
                <c:formatCode>General</c:formatCode>
                <c:ptCount val="300"/>
                <c:pt idx="0">
                  <c:v>8.849064045512355</c:v>
                </c:pt>
                <c:pt idx="1">
                  <c:v>17.698128091024714</c:v>
                </c:pt>
                <c:pt idx="2">
                  <c:v>26.547192136537067</c:v>
                </c:pt>
                <c:pt idx="3">
                  <c:v>35.396256182049427</c:v>
                </c:pt>
                <c:pt idx="4">
                  <c:v>44.245320227561798</c:v>
                </c:pt>
                <c:pt idx="5">
                  <c:v>53.094384273074141</c:v>
                </c:pt>
                <c:pt idx="6">
                  <c:v>61.943448318586498</c:v>
                </c:pt>
                <c:pt idx="7">
                  <c:v>70.792512364098855</c:v>
                </c:pt>
                <c:pt idx="8">
                  <c:v>79.641576409611233</c:v>
                </c:pt>
                <c:pt idx="9">
                  <c:v>88.490640455123597</c:v>
                </c:pt>
                <c:pt idx="10">
                  <c:v>97.339704500635932</c:v>
                </c:pt>
                <c:pt idx="11">
                  <c:v>106.1887685461483</c:v>
                </c:pt>
                <c:pt idx="12">
                  <c:v>115.03783259166066</c:v>
                </c:pt>
                <c:pt idx="13">
                  <c:v>123.88689663717304</c:v>
                </c:pt>
                <c:pt idx="14">
                  <c:v>132.7359606826854</c:v>
                </c:pt>
                <c:pt idx="15">
                  <c:v>141.58502472819774</c:v>
                </c:pt>
                <c:pt idx="16">
                  <c:v>150.43408877371013</c:v>
                </c:pt>
                <c:pt idx="17">
                  <c:v>159.28315281922247</c:v>
                </c:pt>
                <c:pt idx="18">
                  <c:v>168.13221686473489</c:v>
                </c:pt>
                <c:pt idx="19">
                  <c:v>176.98128091024725</c:v>
                </c:pt>
                <c:pt idx="20">
                  <c:v>185.83034495575964</c:v>
                </c:pt>
                <c:pt idx="21">
                  <c:v>194.67940900127195</c:v>
                </c:pt>
                <c:pt idx="22">
                  <c:v>203.52847304678434</c:v>
                </c:pt>
                <c:pt idx="23">
                  <c:v>212.37753709229671</c:v>
                </c:pt>
                <c:pt idx="24">
                  <c:v>221.22660113780901</c:v>
                </c:pt>
                <c:pt idx="25">
                  <c:v>230.07566518332135</c:v>
                </c:pt>
                <c:pt idx="26">
                  <c:v>238.92472922883377</c:v>
                </c:pt>
                <c:pt idx="27">
                  <c:v>247.77379327434605</c:v>
                </c:pt>
                <c:pt idx="28">
                  <c:v>256.62285731985861</c:v>
                </c:pt>
                <c:pt idx="29">
                  <c:v>265.4719213653708</c:v>
                </c:pt>
                <c:pt idx="30">
                  <c:v>274.32098541088322</c:v>
                </c:pt>
                <c:pt idx="31">
                  <c:v>283.17004945639559</c:v>
                </c:pt>
                <c:pt idx="32">
                  <c:v>292.0191135019079</c:v>
                </c:pt>
                <c:pt idx="33">
                  <c:v>300.8681775474202</c:v>
                </c:pt>
                <c:pt idx="34">
                  <c:v>309.71724159293268</c:v>
                </c:pt>
                <c:pt idx="35">
                  <c:v>318.56630563844504</c:v>
                </c:pt>
                <c:pt idx="36">
                  <c:v>327.41536968395741</c:v>
                </c:pt>
                <c:pt idx="37">
                  <c:v>336.26443372946977</c:v>
                </c:pt>
                <c:pt idx="38">
                  <c:v>345.11349777498214</c:v>
                </c:pt>
                <c:pt idx="39">
                  <c:v>353.9625618204945</c:v>
                </c:pt>
                <c:pt idx="40">
                  <c:v>362.81162586600686</c:v>
                </c:pt>
                <c:pt idx="41">
                  <c:v>371.66068991151928</c:v>
                </c:pt>
                <c:pt idx="42">
                  <c:v>380.50975395703159</c:v>
                </c:pt>
                <c:pt idx="43">
                  <c:v>389.35881800254396</c:v>
                </c:pt>
                <c:pt idx="44">
                  <c:v>398.20788204805632</c:v>
                </c:pt>
                <c:pt idx="45">
                  <c:v>407.05694609356874</c:v>
                </c:pt>
                <c:pt idx="46">
                  <c:v>415.90601013908105</c:v>
                </c:pt>
                <c:pt idx="47">
                  <c:v>424.75507418459341</c:v>
                </c:pt>
                <c:pt idx="48">
                  <c:v>433.60413823010572</c:v>
                </c:pt>
                <c:pt idx="49">
                  <c:v>442.45320227561814</c:v>
                </c:pt>
                <c:pt idx="50">
                  <c:v>451.30226632113056</c:v>
                </c:pt>
                <c:pt idx="51">
                  <c:v>461.46946196024197</c:v>
                </c:pt>
                <c:pt idx="52">
                  <c:v>471.6366575993535</c:v>
                </c:pt>
                <c:pt idx="53">
                  <c:v>481.80385323846491</c:v>
                </c:pt>
                <c:pt idx="54">
                  <c:v>491.97104887757627</c:v>
                </c:pt>
                <c:pt idx="55">
                  <c:v>502.13824451668779</c:v>
                </c:pt>
                <c:pt idx="56">
                  <c:v>512.30544015579926</c:v>
                </c:pt>
                <c:pt idx="57">
                  <c:v>522.4726357949105</c:v>
                </c:pt>
                <c:pt idx="58">
                  <c:v>532.63983143402231</c:v>
                </c:pt>
                <c:pt idx="59">
                  <c:v>542.80702707313355</c:v>
                </c:pt>
                <c:pt idx="60">
                  <c:v>552.97422271224502</c:v>
                </c:pt>
                <c:pt idx="61">
                  <c:v>563.14141835135661</c:v>
                </c:pt>
                <c:pt idx="62">
                  <c:v>573.30861399046796</c:v>
                </c:pt>
                <c:pt idx="63">
                  <c:v>583.47580962957954</c:v>
                </c:pt>
                <c:pt idx="64">
                  <c:v>593.64300526869124</c:v>
                </c:pt>
                <c:pt idx="65">
                  <c:v>603.8102009078026</c:v>
                </c:pt>
                <c:pt idx="66">
                  <c:v>613.97739654691395</c:v>
                </c:pt>
                <c:pt idx="67">
                  <c:v>624.14459218602542</c:v>
                </c:pt>
                <c:pt idx="68">
                  <c:v>634.31178782513689</c:v>
                </c:pt>
                <c:pt idx="69">
                  <c:v>644.47898346424847</c:v>
                </c:pt>
                <c:pt idx="70">
                  <c:v>654.64617910335971</c:v>
                </c:pt>
                <c:pt idx="71">
                  <c:v>664.81337474247141</c:v>
                </c:pt>
                <c:pt idx="72">
                  <c:v>674.98057038158288</c:v>
                </c:pt>
                <c:pt idx="73">
                  <c:v>685.14776602069423</c:v>
                </c:pt>
                <c:pt idx="74">
                  <c:v>695.3149616598057</c:v>
                </c:pt>
                <c:pt idx="75">
                  <c:v>705.48215729891717</c:v>
                </c:pt>
                <c:pt idx="76">
                  <c:v>715.64935293802864</c:v>
                </c:pt>
                <c:pt idx="77">
                  <c:v>725.81654857714022</c:v>
                </c:pt>
                <c:pt idx="78">
                  <c:v>735.98374421625181</c:v>
                </c:pt>
                <c:pt idx="79">
                  <c:v>746.15093985536294</c:v>
                </c:pt>
                <c:pt idx="80">
                  <c:v>756.31813549447429</c:v>
                </c:pt>
                <c:pt idx="81">
                  <c:v>766.4853311335861</c:v>
                </c:pt>
                <c:pt idx="82">
                  <c:v>776.65252677269757</c:v>
                </c:pt>
                <c:pt idx="83">
                  <c:v>786.81972241180881</c:v>
                </c:pt>
                <c:pt idx="84">
                  <c:v>796.98691805092039</c:v>
                </c:pt>
                <c:pt idx="85">
                  <c:v>807.15411369003186</c:v>
                </c:pt>
                <c:pt idx="86">
                  <c:v>817.32130932914333</c:v>
                </c:pt>
                <c:pt idx="87">
                  <c:v>827.48850496825492</c:v>
                </c:pt>
                <c:pt idx="88">
                  <c:v>837.6557006073665</c:v>
                </c:pt>
                <c:pt idx="89">
                  <c:v>847.82289624647774</c:v>
                </c:pt>
                <c:pt idx="90">
                  <c:v>857.99009188558909</c:v>
                </c:pt>
                <c:pt idx="91">
                  <c:v>868.15728752470056</c:v>
                </c:pt>
                <c:pt idx="92">
                  <c:v>878.32448316381215</c:v>
                </c:pt>
                <c:pt idx="93">
                  <c:v>888.49167880292339</c:v>
                </c:pt>
                <c:pt idx="94">
                  <c:v>898.6588744420352</c:v>
                </c:pt>
                <c:pt idx="95">
                  <c:v>908.82607008114644</c:v>
                </c:pt>
                <c:pt idx="96">
                  <c:v>918.99326572025791</c:v>
                </c:pt>
                <c:pt idx="97">
                  <c:v>929.16046135936961</c:v>
                </c:pt>
                <c:pt idx="98">
                  <c:v>939.32765699848085</c:v>
                </c:pt>
                <c:pt idx="99">
                  <c:v>949.49485263759266</c:v>
                </c:pt>
                <c:pt idx="100">
                  <c:v>959.6620482767039</c:v>
                </c:pt>
                <c:pt idx="101">
                  <c:v>969.82924391581537</c:v>
                </c:pt>
                <c:pt idx="102">
                  <c:v>979.99643955492684</c:v>
                </c:pt>
                <c:pt idx="103">
                  <c:v>990.16363519403819</c:v>
                </c:pt>
                <c:pt idx="104">
                  <c:v>1000.3308308331498</c:v>
                </c:pt>
                <c:pt idx="105">
                  <c:v>1010.4980264722612</c:v>
                </c:pt>
                <c:pt idx="106">
                  <c:v>1020.6652221113726</c:v>
                </c:pt>
                <c:pt idx="107">
                  <c:v>1030.8324177504842</c:v>
                </c:pt>
                <c:pt idx="108">
                  <c:v>1040.9996133895959</c:v>
                </c:pt>
                <c:pt idx="109">
                  <c:v>1051.1668090287071</c:v>
                </c:pt>
                <c:pt idx="110">
                  <c:v>1061.3340046678184</c:v>
                </c:pt>
                <c:pt idx="111">
                  <c:v>1071.5012003069298</c:v>
                </c:pt>
                <c:pt idx="112">
                  <c:v>1081.6683959460413</c:v>
                </c:pt>
                <c:pt idx="113">
                  <c:v>1091.8355915851532</c:v>
                </c:pt>
                <c:pt idx="114">
                  <c:v>1102.0027872242647</c:v>
                </c:pt>
                <c:pt idx="115">
                  <c:v>1112.1699828633757</c:v>
                </c:pt>
                <c:pt idx="116">
                  <c:v>1122.3371785024874</c:v>
                </c:pt>
                <c:pt idx="117">
                  <c:v>1132.5043741415989</c:v>
                </c:pt>
                <c:pt idx="118">
                  <c:v>1142.6715697807106</c:v>
                </c:pt>
                <c:pt idx="119">
                  <c:v>1152.8387654198218</c:v>
                </c:pt>
                <c:pt idx="120">
                  <c:v>1163.0059610589333</c:v>
                </c:pt>
                <c:pt idx="121">
                  <c:v>1173.1731566980445</c:v>
                </c:pt>
                <c:pt idx="122">
                  <c:v>1183.340352337156</c:v>
                </c:pt>
                <c:pt idx="123">
                  <c:v>1193.5075479762679</c:v>
                </c:pt>
                <c:pt idx="124">
                  <c:v>1203.6747436153789</c:v>
                </c:pt>
                <c:pt idx="125">
                  <c:v>1213.8419392544904</c:v>
                </c:pt>
                <c:pt idx="126">
                  <c:v>1224.0091348936019</c:v>
                </c:pt>
                <c:pt idx="127">
                  <c:v>1234.1763305327133</c:v>
                </c:pt>
                <c:pt idx="128">
                  <c:v>1244.3435261718248</c:v>
                </c:pt>
                <c:pt idx="129">
                  <c:v>1254.5107218109363</c:v>
                </c:pt>
                <c:pt idx="130">
                  <c:v>1264.677917450048</c:v>
                </c:pt>
                <c:pt idx="131">
                  <c:v>1274.8451130891597</c:v>
                </c:pt>
                <c:pt idx="132">
                  <c:v>1285.0123087282709</c:v>
                </c:pt>
                <c:pt idx="133">
                  <c:v>1295.1795043673824</c:v>
                </c:pt>
                <c:pt idx="134">
                  <c:v>1305.3467000064938</c:v>
                </c:pt>
                <c:pt idx="135">
                  <c:v>1315.5138956456053</c:v>
                </c:pt>
                <c:pt idx="136">
                  <c:v>1325.6810912847168</c:v>
                </c:pt>
                <c:pt idx="137">
                  <c:v>1335.848286923828</c:v>
                </c:pt>
                <c:pt idx="138">
                  <c:v>1346.0154825629397</c:v>
                </c:pt>
                <c:pt idx="139">
                  <c:v>1356.182678202051</c:v>
                </c:pt>
                <c:pt idx="140">
                  <c:v>1366.3498738411629</c:v>
                </c:pt>
                <c:pt idx="141">
                  <c:v>1376.5170694802746</c:v>
                </c:pt>
                <c:pt idx="142">
                  <c:v>1386.6842651193854</c:v>
                </c:pt>
                <c:pt idx="143">
                  <c:v>1396.8514607584968</c:v>
                </c:pt>
                <c:pt idx="144">
                  <c:v>1407.0186563976085</c:v>
                </c:pt>
                <c:pt idx="145">
                  <c:v>1417.18585203672</c:v>
                </c:pt>
                <c:pt idx="146">
                  <c:v>1427.353047675831</c:v>
                </c:pt>
                <c:pt idx="147">
                  <c:v>1437.5202433149427</c:v>
                </c:pt>
                <c:pt idx="148">
                  <c:v>1447.6874389540542</c:v>
                </c:pt>
                <c:pt idx="149">
                  <c:v>1457.8546345931657</c:v>
                </c:pt>
                <c:pt idx="150">
                  <c:v>1468.4783165670947</c:v>
                </c:pt>
                <c:pt idx="151">
                  <c:v>1479.1019985410232</c:v>
                </c:pt>
                <c:pt idx="152">
                  <c:v>1489.7256805149523</c:v>
                </c:pt>
                <c:pt idx="153">
                  <c:v>1500.3493624888808</c:v>
                </c:pt>
                <c:pt idx="154">
                  <c:v>1510.9730444628099</c:v>
                </c:pt>
                <c:pt idx="155">
                  <c:v>1521.5967264367387</c:v>
                </c:pt>
                <c:pt idx="156">
                  <c:v>1532.2204084106675</c:v>
                </c:pt>
                <c:pt idx="157">
                  <c:v>1542.844090384596</c:v>
                </c:pt>
                <c:pt idx="158">
                  <c:v>1553.4677723585251</c:v>
                </c:pt>
                <c:pt idx="159">
                  <c:v>1564.0914543324536</c:v>
                </c:pt>
                <c:pt idx="160">
                  <c:v>1574.7151363063826</c:v>
                </c:pt>
                <c:pt idx="161">
                  <c:v>1585.3388182803112</c:v>
                </c:pt>
                <c:pt idx="162">
                  <c:v>1595.9625002542402</c:v>
                </c:pt>
                <c:pt idx="163">
                  <c:v>1606.586182228169</c:v>
                </c:pt>
                <c:pt idx="164">
                  <c:v>1617.2098642020981</c:v>
                </c:pt>
                <c:pt idx="165">
                  <c:v>1627.8335461760264</c:v>
                </c:pt>
                <c:pt idx="166">
                  <c:v>1638.4572281499554</c:v>
                </c:pt>
                <c:pt idx="167">
                  <c:v>1649.0809101238842</c:v>
                </c:pt>
                <c:pt idx="168">
                  <c:v>1659.7045920978128</c:v>
                </c:pt>
                <c:pt idx="169">
                  <c:v>1670.3282740717418</c:v>
                </c:pt>
                <c:pt idx="170">
                  <c:v>1680.9519560456708</c:v>
                </c:pt>
                <c:pt idx="171">
                  <c:v>1691.5756380195994</c:v>
                </c:pt>
                <c:pt idx="172">
                  <c:v>1702.199319993528</c:v>
                </c:pt>
                <c:pt idx="173">
                  <c:v>1712.823001967457</c:v>
                </c:pt>
                <c:pt idx="174">
                  <c:v>1723.4466839413863</c:v>
                </c:pt>
                <c:pt idx="175">
                  <c:v>1734.0703659153146</c:v>
                </c:pt>
                <c:pt idx="176">
                  <c:v>1744.6940478892432</c:v>
                </c:pt>
                <c:pt idx="177">
                  <c:v>1755.3177298631724</c:v>
                </c:pt>
                <c:pt idx="178">
                  <c:v>1765.9414118371008</c:v>
                </c:pt>
                <c:pt idx="179">
                  <c:v>1776.56509381103</c:v>
                </c:pt>
                <c:pt idx="180">
                  <c:v>1787.1887757849588</c:v>
                </c:pt>
                <c:pt idx="181">
                  <c:v>1797.8124577588874</c:v>
                </c:pt>
                <c:pt idx="182">
                  <c:v>1808.4361397328162</c:v>
                </c:pt>
                <c:pt idx="183">
                  <c:v>1819.0598217067452</c:v>
                </c:pt>
                <c:pt idx="184">
                  <c:v>1829.683503680674</c:v>
                </c:pt>
                <c:pt idx="185">
                  <c:v>1840.3071856546028</c:v>
                </c:pt>
                <c:pt idx="186">
                  <c:v>1850.9308676285316</c:v>
                </c:pt>
                <c:pt idx="187">
                  <c:v>1861.5545496024602</c:v>
                </c:pt>
                <c:pt idx="188">
                  <c:v>1872.1782315763887</c:v>
                </c:pt>
                <c:pt idx="189">
                  <c:v>1882.8019135503175</c:v>
                </c:pt>
                <c:pt idx="190">
                  <c:v>1893.4255955242468</c:v>
                </c:pt>
                <c:pt idx="191">
                  <c:v>1904.0492774981753</c:v>
                </c:pt>
                <c:pt idx="192">
                  <c:v>1914.6729594721041</c:v>
                </c:pt>
                <c:pt idx="193">
                  <c:v>1925.2966414460332</c:v>
                </c:pt>
                <c:pt idx="194">
                  <c:v>1935.9203234199615</c:v>
                </c:pt>
                <c:pt idx="195">
                  <c:v>1946.5440053938903</c:v>
                </c:pt>
                <c:pt idx="196">
                  <c:v>1957.1676873678193</c:v>
                </c:pt>
                <c:pt idx="197">
                  <c:v>1967.7913693417481</c:v>
                </c:pt>
                <c:pt idx="198">
                  <c:v>1978.4150513156771</c:v>
                </c:pt>
                <c:pt idx="199">
                  <c:v>1989.0387332896057</c:v>
                </c:pt>
                <c:pt idx="200">
                  <c:v>1999.6624152635343</c:v>
                </c:pt>
                <c:pt idx="201">
                  <c:v>2010.2860972374631</c:v>
                </c:pt>
                <c:pt idx="202">
                  <c:v>2020.9097792113921</c:v>
                </c:pt>
                <c:pt idx="203">
                  <c:v>2031.5334611853209</c:v>
                </c:pt>
                <c:pt idx="204">
                  <c:v>2042.1571431592497</c:v>
                </c:pt>
                <c:pt idx="205">
                  <c:v>2052.780825133178</c:v>
                </c:pt>
                <c:pt idx="206">
                  <c:v>2063.4045071071073</c:v>
                </c:pt>
                <c:pt idx="207">
                  <c:v>2074.0281890810356</c:v>
                </c:pt>
                <c:pt idx="208">
                  <c:v>2084.6518710549649</c:v>
                </c:pt>
                <c:pt idx="209">
                  <c:v>2095.2755530288941</c:v>
                </c:pt>
                <c:pt idx="210">
                  <c:v>2105.8992350028225</c:v>
                </c:pt>
                <c:pt idx="211">
                  <c:v>2116.5229169767517</c:v>
                </c:pt>
                <c:pt idx="212">
                  <c:v>2127.1465989506796</c:v>
                </c:pt>
                <c:pt idx="213">
                  <c:v>2137.7702809246084</c:v>
                </c:pt>
                <c:pt idx="214">
                  <c:v>2148.3939628985386</c:v>
                </c:pt>
                <c:pt idx="215">
                  <c:v>2159.0176448724669</c:v>
                </c:pt>
                <c:pt idx="216">
                  <c:v>2169.6413268463962</c:v>
                </c:pt>
                <c:pt idx="217">
                  <c:v>2180.2650088203241</c:v>
                </c:pt>
                <c:pt idx="218">
                  <c:v>2190.8886907942524</c:v>
                </c:pt>
                <c:pt idx="219">
                  <c:v>2201.5123727681816</c:v>
                </c:pt>
                <c:pt idx="220">
                  <c:v>2212.1360547421104</c:v>
                </c:pt>
                <c:pt idx="221">
                  <c:v>2222.7597367160392</c:v>
                </c:pt>
                <c:pt idx="222">
                  <c:v>2233.3834186899685</c:v>
                </c:pt>
                <c:pt idx="223">
                  <c:v>2244.6972905289795</c:v>
                </c:pt>
                <c:pt idx="224">
                  <c:v>2256.0111623679913</c:v>
                </c:pt>
                <c:pt idx="225">
                  <c:v>2267.3250342070028</c:v>
                </c:pt>
                <c:pt idx="226">
                  <c:v>2278.6389060460142</c:v>
                </c:pt>
                <c:pt idx="227">
                  <c:v>2289.9527778850256</c:v>
                </c:pt>
                <c:pt idx="228">
                  <c:v>2301.2666497240352</c:v>
                </c:pt>
                <c:pt idx="229">
                  <c:v>2312.580521563048</c:v>
                </c:pt>
                <c:pt idx="230">
                  <c:v>2323.8943934020599</c:v>
                </c:pt>
                <c:pt idx="231">
                  <c:v>2335.2082652410704</c:v>
                </c:pt>
                <c:pt idx="232">
                  <c:v>2346.5221370800828</c:v>
                </c:pt>
                <c:pt idx="233">
                  <c:v>2357.8360089190942</c:v>
                </c:pt>
                <c:pt idx="234">
                  <c:v>2369.1498807581042</c:v>
                </c:pt>
                <c:pt idx="235">
                  <c:v>2380.463752597117</c:v>
                </c:pt>
                <c:pt idx="236">
                  <c:v>2391.777624436128</c:v>
                </c:pt>
                <c:pt idx="237">
                  <c:v>2403.0914962751403</c:v>
                </c:pt>
                <c:pt idx="238">
                  <c:v>2414.4053681141509</c:v>
                </c:pt>
                <c:pt idx="239">
                  <c:v>2425.7192399531623</c:v>
                </c:pt>
                <c:pt idx="240">
                  <c:v>2437.0331117921746</c:v>
                </c:pt>
                <c:pt idx="241">
                  <c:v>2448.3469836311851</c:v>
                </c:pt>
                <c:pt idx="242">
                  <c:v>2459.6608554701961</c:v>
                </c:pt>
                <c:pt idx="243">
                  <c:v>2470.9747273092084</c:v>
                </c:pt>
                <c:pt idx="244">
                  <c:v>2482.288599148219</c:v>
                </c:pt>
                <c:pt idx="245">
                  <c:v>2493.6024709872308</c:v>
                </c:pt>
                <c:pt idx="246">
                  <c:v>2504.9163428262427</c:v>
                </c:pt>
                <c:pt idx="247">
                  <c:v>2516.2302146652542</c:v>
                </c:pt>
                <c:pt idx="248">
                  <c:v>2527.5440865042651</c:v>
                </c:pt>
                <c:pt idx="249">
                  <c:v>2538.857958343277</c:v>
                </c:pt>
                <c:pt idx="250">
                  <c:v>2550.1718301822884</c:v>
                </c:pt>
                <c:pt idx="251">
                  <c:v>2561.4857020212999</c:v>
                </c:pt>
                <c:pt idx="252">
                  <c:v>2572.7995738603113</c:v>
                </c:pt>
                <c:pt idx="253">
                  <c:v>2584.1134456993223</c:v>
                </c:pt>
                <c:pt idx="254">
                  <c:v>2595.427317538335</c:v>
                </c:pt>
                <c:pt idx="255">
                  <c:v>2606.7411893773451</c:v>
                </c:pt>
                <c:pt idx="256">
                  <c:v>2618.0550612163565</c:v>
                </c:pt>
                <c:pt idx="257">
                  <c:v>2629.3689330553684</c:v>
                </c:pt>
                <c:pt idx="258">
                  <c:v>2640.6828048943794</c:v>
                </c:pt>
                <c:pt idx="259">
                  <c:v>2651.9966767333913</c:v>
                </c:pt>
                <c:pt idx="260">
                  <c:v>2663.3105485724027</c:v>
                </c:pt>
                <c:pt idx="261">
                  <c:v>2674.6244204114137</c:v>
                </c:pt>
                <c:pt idx="262">
                  <c:v>2685.9382922504255</c:v>
                </c:pt>
                <c:pt idx="263">
                  <c:v>2697.2521640894365</c:v>
                </c:pt>
                <c:pt idx="264">
                  <c:v>2708.5660359284475</c:v>
                </c:pt>
                <c:pt idx="265">
                  <c:v>2719.8799077674598</c:v>
                </c:pt>
                <c:pt idx="266">
                  <c:v>2731.1937796064713</c:v>
                </c:pt>
                <c:pt idx="267">
                  <c:v>2742.5076514454818</c:v>
                </c:pt>
                <c:pt idx="268">
                  <c:v>2753.821523284495</c:v>
                </c:pt>
                <c:pt idx="269">
                  <c:v>2765.1353951235051</c:v>
                </c:pt>
                <c:pt idx="270">
                  <c:v>2776.4492669625165</c:v>
                </c:pt>
                <c:pt idx="271">
                  <c:v>2787.7631388015284</c:v>
                </c:pt>
                <c:pt idx="272">
                  <c:v>2799.0770106405403</c:v>
                </c:pt>
                <c:pt idx="273">
                  <c:v>2810.3908824795512</c:v>
                </c:pt>
                <c:pt idx="274">
                  <c:v>2821.7047543185618</c:v>
                </c:pt>
                <c:pt idx="275">
                  <c:v>2833.0186261575736</c:v>
                </c:pt>
                <c:pt idx="276">
                  <c:v>2844.3324979965855</c:v>
                </c:pt>
                <c:pt idx="277">
                  <c:v>2855.6463698355965</c:v>
                </c:pt>
                <c:pt idx="278">
                  <c:v>2866.9602416746075</c:v>
                </c:pt>
                <c:pt idx="279">
                  <c:v>2878.2741135136198</c:v>
                </c:pt>
                <c:pt idx="280">
                  <c:v>2889.5879853526303</c:v>
                </c:pt>
                <c:pt idx="281">
                  <c:v>2900.9018571916417</c:v>
                </c:pt>
                <c:pt idx="282">
                  <c:v>2912.2157290306536</c:v>
                </c:pt>
                <c:pt idx="283">
                  <c:v>2923.5296008696646</c:v>
                </c:pt>
                <c:pt idx="284">
                  <c:v>2934.8434727086765</c:v>
                </c:pt>
                <c:pt idx="285">
                  <c:v>2946.1573445476879</c:v>
                </c:pt>
                <c:pt idx="286">
                  <c:v>2957.4712163867002</c:v>
                </c:pt>
                <c:pt idx="287">
                  <c:v>2968.7850882257103</c:v>
                </c:pt>
                <c:pt idx="288">
                  <c:v>2980.0989600647213</c:v>
                </c:pt>
                <c:pt idx="289">
                  <c:v>2991.4128319037336</c:v>
                </c:pt>
                <c:pt idx="290">
                  <c:v>3002.7267037427446</c:v>
                </c:pt>
                <c:pt idx="291">
                  <c:v>3014.0405755817565</c:v>
                </c:pt>
                <c:pt idx="292">
                  <c:v>3025.3544474207674</c:v>
                </c:pt>
                <c:pt idx="293">
                  <c:v>3036.6683192597793</c:v>
                </c:pt>
                <c:pt idx="294">
                  <c:v>3047.9821910987907</c:v>
                </c:pt>
                <c:pt idx="295">
                  <c:v>3059.2960629378017</c:v>
                </c:pt>
                <c:pt idx="296">
                  <c:v>3070.6099347768136</c:v>
                </c:pt>
                <c:pt idx="297">
                  <c:v>3081.923806615825</c:v>
                </c:pt>
                <c:pt idx="298">
                  <c:v>3093.237678454836</c:v>
                </c:pt>
                <c:pt idx="299">
                  <c:v>3104.5515502938483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0F3-42F7-B616-A7F88631DDCE}"/>
            </c:ext>
          </c:extLst>
        </c:ser>
        <c:ser>
          <c:idx val="2"/>
          <c:order val="2"/>
          <c:tx>
            <c:strRef>
              <c:f>Sheet1!$N$22</c:f>
              <c:strCache>
                <c:ptCount val="1"/>
                <c:pt idx="0">
                  <c:v>هدف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148"/>
              <c:layout/>
              <c:tx>
                <c:rich>
                  <a:bodyPr/>
                  <a:lstStyle/>
                  <a:p>
                    <a:r>
                      <a:rPr lang="en-US" b="1">
                        <a:solidFill>
                          <a:schemeClr val="tx1"/>
                        </a:solidFill>
                      </a:rPr>
                      <a:t>1.25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0F3-42F7-B616-A7F88631DDCE}"/>
                </c:ext>
              </c:extLst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Sheet1!$AN$23:$AN$173</c:f>
              <c:numCache>
                <c:formatCode>_(* #,##0.00_);_(* \(#,##0.00\);_(* "-"??_);_(@_)</c:formatCode>
                <c:ptCount val="151"/>
                <c:pt idx="0">
                  <c:v>7.8187475384615386</c:v>
                </c:pt>
                <c:pt idx="1">
                  <c:v>15.637495076923077</c:v>
                </c:pt>
                <c:pt idx="2">
                  <c:v>23.456242615384614</c:v>
                </c:pt>
                <c:pt idx="3">
                  <c:v>31.274990153846158</c:v>
                </c:pt>
                <c:pt idx="4">
                  <c:v>39.093737692307691</c:v>
                </c:pt>
                <c:pt idx="5">
                  <c:v>46.912485230769228</c:v>
                </c:pt>
                <c:pt idx="6">
                  <c:v>54.731232769230765</c:v>
                </c:pt>
                <c:pt idx="7">
                  <c:v>62.549980307692287</c:v>
                </c:pt>
                <c:pt idx="8">
                  <c:v>70.368727846153817</c:v>
                </c:pt>
                <c:pt idx="9">
                  <c:v>78.187475384615382</c:v>
                </c:pt>
                <c:pt idx="10">
                  <c:v>86.006222923076933</c:v>
                </c:pt>
                <c:pt idx="11">
                  <c:v>93.824970461538456</c:v>
                </c:pt>
                <c:pt idx="12">
                  <c:v>101.64371799999998</c:v>
                </c:pt>
                <c:pt idx="13">
                  <c:v>109.46246553846152</c:v>
                </c:pt>
                <c:pt idx="14">
                  <c:v>117.28121307692308</c:v>
                </c:pt>
                <c:pt idx="15">
                  <c:v>125.0999606153846</c:v>
                </c:pt>
                <c:pt idx="16">
                  <c:v>132.91870815384615</c:v>
                </c:pt>
                <c:pt idx="17">
                  <c:v>140.73745569230763</c:v>
                </c:pt>
                <c:pt idx="18">
                  <c:v>148.55620323076923</c:v>
                </c:pt>
                <c:pt idx="19">
                  <c:v>156.37495076923074</c:v>
                </c:pt>
                <c:pt idx="20">
                  <c:v>164.19369830769233</c:v>
                </c:pt>
                <c:pt idx="21">
                  <c:v>172.01244584615384</c:v>
                </c:pt>
                <c:pt idx="22">
                  <c:v>179.8311933846154</c:v>
                </c:pt>
                <c:pt idx="23">
                  <c:v>187.64994092307688</c:v>
                </c:pt>
                <c:pt idx="24">
                  <c:v>195.46868846153845</c:v>
                </c:pt>
                <c:pt idx="25">
                  <c:v>203.28743600000001</c:v>
                </c:pt>
                <c:pt idx="26">
                  <c:v>210.67778383999999</c:v>
                </c:pt>
                <c:pt idx="27">
                  <c:v>218.06813168000002</c:v>
                </c:pt>
                <c:pt idx="28">
                  <c:v>225.45847952000003</c:v>
                </c:pt>
                <c:pt idx="29">
                  <c:v>232.84882736000003</c:v>
                </c:pt>
                <c:pt idx="30">
                  <c:v>240.23917519999995</c:v>
                </c:pt>
                <c:pt idx="31">
                  <c:v>247.62952303999998</c:v>
                </c:pt>
                <c:pt idx="32">
                  <c:v>255.01987087999998</c:v>
                </c:pt>
                <c:pt idx="33">
                  <c:v>262.41021871999993</c:v>
                </c:pt>
                <c:pt idx="34">
                  <c:v>269.80056655999999</c:v>
                </c:pt>
                <c:pt idx="35">
                  <c:v>277.19091439999994</c:v>
                </c:pt>
                <c:pt idx="36">
                  <c:v>284.58126223999994</c:v>
                </c:pt>
                <c:pt idx="37">
                  <c:v>291.97161007999995</c:v>
                </c:pt>
                <c:pt idx="38">
                  <c:v>299.36195791999995</c:v>
                </c:pt>
                <c:pt idx="39">
                  <c:v>306.75230575999996</c:v>
                </c:pt>
                <c:pt idx="40">
                  <c:v>314.14265360000007</c:v>
                </c:pt>
                <c:pt idx="41">
                  <c:v>321.53300143999991</c:v>
                </c:pt>
                <c:pt idx="42">
                  <c:v>328.92334927999991</c:v>
                </c:pt>
                <c:pt idx="43">
                  <c:v>336.31369712000009</c:v>
                </c:pt>
                <c:pt idx="44">
                  <c:v>343.70404496000003</c:v>
                </c:pt>
                <c:pt idx="45">
                  <c:v>351.09439280000004</c:v>
                </c:pt>
                <c:pt idx="46">
                  <c:v>358.48474064000004</c:v>
                </c:pt>
                <c:pt idx="47">
                  <c:v>365.87508848000004</c:v>
                </c:pt>
                <c:pt idx="48">
                  <c:v>373.26543632000005</c:v>
                </c:pt>
                <c:pt idx="49">
                  <c:v>380.65578416000011</c:v>
                </c:pt>
                <c:pt idx="50">
                  <c:v>388.046132</c:v>
                </c:pt>
                <c:pt idx="51">
                  <c:v>398.50827560000005</c:v>
                </c:pt>
                <c:pt idx="52">
                  <c:v>408.97041919999998</c:v>
                </c:pt>
                <c:pt idx="53">
                  <c:v>419.43256280000003</c:v>
                </c:pt>
                <c:pt idx="54">
                  <c:v>429.89470639999996</c:v>
                </c:pt>
                <c:pt idx="55">
                  <c:v>440.35685000000001</c:v>
                </c:pt>
                <c:pt idx="56">
                  <c:v>446.51669699999997</c:v>
                </c:pt>
                <c:pt idx="57">
                  <c:v>446.54405300000002</c:v>
                </c:pt>
                <c:pt idx="58">
                  <c:v>482.54405300000002</c:v>
                </c:pt>
                <c:pt idx="59">
                  <c:v>498.97453599999994</c:v>
                </c:pt>
                <c:pt idx="60">
                  <c:v>510.97453599999994</c:v>
                </c:pt>
                <c:pt idx="61">
                  <c:v>519.51556699999992</c:v>
                </c:pt>
                <c:pt idx="62">
                  <c:v>539.5646119999999</c:v>
                </c:pt>
                <c:pt idx="63">
                  <c:v>557.72511866666673</c:v>
                </c:pt>
                <c:pt idx="64">
                  <c:v>575.88562533333311</c:v>
                </c:pt>
                <c:pt idx="65">
                  <c:v>594.04613199999983</c:v>
                </c:pt>
                <c:pt idx="66">
                  <c:v>594.04613199999983</c:v>
                </c:pt>
                <c:pt idx="67">
                  <c:v>608.18273600000009</c:v>
                </c:pt>
                <c:pt idx="68">
                  <c:v>640.3609449999999</c:v>
                </c:pt>
                <c:pt idx="69">
                  <c:v>708.3609449999999</c:v>
                </c:pt>
                <c:pt idx="70">
                  <c:v>744.1375855</c:v>
                </c:pt>
                <c:pt idx="71">
                  <c:v>779.91422599999987</c:v>
                </c:pt>
                <c:pt idx="72">
                  <c:v>815.69086649999997</c:v>
                </c:pt>
                <c:pt idx="73">
                  <c:v>851.46750699999984</c:v>
                </c:pt>
                <c:pt idx="74">
                  <c:v>887.24414749999983</c:v>
                </c:pt>
                <c:pt idx="75">
                  <c:v>923.02078800000004</c:v>
                </c:pt>
                <c:pt idx="76">
                  <c:v>926.92652471428551</c:v>
                </c:pt>
                <c:pt idx="77">
                  <c:v>930.83226142857131</c:v>
                </c:pt>
                <c:pt idx="78">
                  <c:v>934.73799814285712</c:v>
                </c:pt>
                <c:pt idx="79">
                  <c:v>938.64373485714304</c:v>
                </c:pt>
                <c:pt idx="80">
                  <c:v>942.54947157142851</c:v>
                </c:pt>
                <c:pt idx="81">
                  <c:v>942.54947157142851</c:v>
                </c:pt>
                <c:pt idx="82">
                  <c:v>950.3609449999999</c:v>
                </c:pt>
                <c:pt idx="83">
                  <c:v>990.3609449999999</c:v>
                </c:pt>
                <c:pt idx="84">
                  <c:v>995.3609449999999</c:v>
                </c:pt>
                <c:pt idx="85">
                  <c:v>1028.3609449999997</c:v>
                </c:pt>
                <c:pt idx="86">
                  <c:v>1034.9138633000002</c:v>
                </c:pt>
                <c:pt idx="87">
                  <c:v>1041.4667816000003</c:v>
                </c:pt>
                <c:pt idx="88">
                  <c:v>1048.0196999000004</c:v>
                </c:pt>
                <c:pt idx="89">
                  <c:v>1053.0196999000004</c:v>
                </c:pt>
                <c:pt idx="90">
                  <c:v>1058.0196999000004</c:v>
                </c:pt>
                <c:pt idx="91">
                  <c:v>1063.0196999000004</c:v>
                </c:pt>
                <c:pt idx="92">
                  <c:v>1068.0196999000004</c:v>
                </c:pt>
                <c:pt idx="93">
                  <c:v>1078.0196999000004</c:v>
                </c:pt>
                <c:pt idx="94">
                  <c:v>1083.0196999000004</c:v>
                </c:pt>
                <c:pt idx="95">
                  <c:v>1088.0196999000004</c:v>
                </c:pt>
                <c:pt idx="96">
                  <c:v>1093.0196999000004</c:v>
                </c:pt>
                <c:pt idx="97">
                  <c:v>1093.0196999000004</c:v>
                </c:pt>
                <c:pt idx="98">
                  <c:v>1093.0196999000004</c:v>
                </c:pt>
                <c:pt idx="99">
                  <c:v>1093.0196999000004</c:v>
                </c:pt>
                <c:pt idx="100">
                  <c:v>1093.8901279999998</c:v>
                </c:pt>
                <c:pt idx="101">
                  <c:v>1093.8901279999998</c:v>
                </c:pt>
                <c:pt idx="102">
                  <c:v>1093.8901279999998</c:v>
                </c:pt>
                <c:pt idx="103">
                  <c:v>1093.8901279999998</c:v>
                </c:pt>
                <c:pt idx="104">
                  <c:v>1093.8901279999998</c:v>
                </c:pt>
                <c:pt idx="105">
                  <c:v>1093.8901279999998</c:v>
                </c:pt>
                <c:pt idx="106">
                  <c:v>1093.8901279999998</c:v>
                </c:pt>
                <c:pt idx="107">
                  <c:v>1093.8901279999998</c:v>
                </c:pt>
                <c:pt idx="108">
                  <c:v>1093.8901279999998</c:v>
                </c:pt>
                <c:pt idx="109">
                  <c:v>1093.8901279999998</c:v>
                </c:pt>
                <c:pt idx="110">
                  <c:v>1109.8901279999998</c:v>
                </c:pt>
                <c:pt idx="111">
                  <c:v>1109.8901279999998</c:v>
                </c:pt>
                <c:pt idx="112">
                  <c:v>1109.8901279999998</c:v>
                </c:pt>
                <c:pt idx="113">
                  <c:v>1109.8901279999998</c:v>
                </c:pt>
                <c:pt idx="114">
                  <c:v>1109.8901279999998</c:v>
                </c:pt>
                <c:pt idx="115">
                  <c:v>1109.8901279999998</c:v>
                </c:pt>
                <c:pt idx="116">
                  <c:v>1109.8901279999998</c:v>
                </c:pt>
                <c:pt idx="117">
                  <c:v>1109.8901279999998</c:v>
                </c:pt>
                <c:pt idx="118">
                  <c:v>1109.8901279999998</c:v>
                </c:pt>
                <c:pt idx="119">
                  <c:v>1117.8901279999998</c:v>
                </c:pt>
                <c:pt idx="120">
                  <c:v>1117.8901279999998</c:v>
                </c:pt>
                <c:pt idx="121">
                  <c:v>1129.8901279999998</c:v>
                </c:pt>
                <c:pt idx="122">
                  <c:v>1129.8901279999998</c:v>
                </c:pt>
                <c:pt idx="123">
                  <c:v>1129.8901279999998</c:v>
                </c:pt>
                <c:pt idx="124">
                  <c:v>1147.8901279999998</c:v>
                </c:pt>
                <c:pt idx="125">
                  <c:v>1156.8901279999998</c:v>
                </c:pt>
                <c:pt idx="126">
                  <c:v>1160.9387280000001</c:v>
                </c:pt>
                <c:pt idx="127">
                  <c:v>1160.9387280000001</c:v>
                </c:pt>
                <c:pt idx="128">
                  <c:v>1160.9387280000001</c:v>
                </c:pt>
                <c:pt idx="129">
                  <c:v>1160.9387280000001</c:v>
                </c:pt>
                <c:pt idx="130">
                  <c:v>1160.9387280000001</c:v>
                </c:pt>
                <c:pt idx="131">
                  <c:v>1160.9387280000001</c:v>
                </c:pt>
                <c:pt idx="132">
                  <c:v>1160.9387280000001</c:v>
                </c:pt>
                <c:pt idx="133">
                  <c:v>1160.9387280000001</c:v>
                </c:pt>
                <c:pt idx="134">
                  <c:v>1160.9387280000001</c:v>
                </c:pt>
                <c:pt idx="135">
                  <c:v>1160.9387280000001</c:v>
                </c:pt>
                <c:pt idx="136">
                  <c:v>1160.9387280000001</c:v>
                </c:pt>
                <c:pt idx="137">
                  <c:v>1184.9387280000001</c:v>
                </c:pt>
                <c:pt idx="138">
                  <c:v>1190.9387280000001</c:v>
                </c:pt>
                <c:pt idx="139">
                  <c:v>1200.9387280000001</c:v>
                </c:pt>
                <c:pt idx="140">
                  <c:v>1200.9387280000001</c:v>
                </c:pt>
                <c:pt idx="141">
                  <c:v>1200.9387280000001</c:v>
                </c:pt>
                <c:pt idx="142">
                  <c:v>1200.9387280000001</c:v>
                </c:pt>
                <c:pt idx="143">
                  <c:v>1200.9387280000001</c:v>
                </c:pt>
                <c:pt idx="144">
                  <c:v>1200.9387280000001</c:v>
                </c:pt>
                <c:pt idx="145">
                  <c:v>1200.9387280000001</c:v>
                </c:pt>
                <c:pt idx="146">
                  <c:v>1210.9387280000001</c:v>
                </c:pt>
                <c:pt idx="147">
                  <c:v>1217.9387280000001</c:v>
                </c:pt>
                <c:pt idx="148">
                  <c:v>1222.9387280000001</c:v>
                </c:pt>
                <c:pt idx="149">
                  <c:v>1227.9387280000001</c:v>
                </c:pt>
                <c:pt idx="150">
                  <c:v>1250.9387280000001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0F3-42F7-B616-A7F88631DDCE}"/>
            </c:ext>
          </c:extLst>
        </c:ser>
        <c:dLbls/>
        <c:marker val="1"/>
        <c:axId val="147368960"/>
        <c:axId val="147821312"/>
      </c:lineChart>
      <c:catAx>
        <c:axId val="147368960"/>
        <c:scaling>
          <c:orientation val="minMax"/>
        </c:scaling>
        <c:axPos val="b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7821312"/>
        <c:crosses val="autoZero"/>
        <c:auto val="1"/>
        <c:lblAlgn val="ctr"/>
        <c:lblOffset val="100"/>
      </c:catAx>
      <c:valAx>
        <c:axId val="147821312"/>
        <c:scaling>
          <c:orientation val="minMax"/>
          <c:min val="0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7368960"/>
        <c:crosses val="autoZero"/>
        <c:crossBetween val="between"/>
        <c:dispUnits>
          <c:builtInUnit val="thousands"/>
          <c:dispUnitsLbl>
            <c:layout>
              <c:manualLayout>
                <c:xMode val="edge"/>
                <c:yMode val="edge"/>
                <c:x val="1.2746975152833221E-2"/>
                <c:y val="0.16102399700037492"/>
              </c:manualLayout>
            </c:layout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fa-IR" sz="1100" b="0" i="0">
                      <a:solidFill>
                        <a:schemeClr val="tx1"/>
                      </a:solidFill>
                      <a:effectLst/>
                      <a:latin typeface="Bahij Zar" panose="02040503050201020203" pitchFamily="18" charset="-78"/>
                      <a:cs typeface="Bahij Zar" panose="02040503050201020203" pitchFamily="18" charset="-78"/>
                    </a:rPr>
                    <a:t>ارقام به میلیارد افغانی</a:t>
                  </a:r>
                  <a:endParaRPr lang="en-US" sz="600" b="0">
                    <a:solidFill>
                      <a:schemeClr val="tx1"/>
                    </a:solidFill>
                    <a:effectLst/>
                    <a:latin typeface="Bahij Zar" panose="02040503050201020203" pitchFamily="18" charset="-78"/>
                    <a:cs typeface="Bahij Zar" panose="02040503050201020203" pitchFamily="18" charset="-78"/>
                  </a:endParaRPr>
                </a:p>
              </c:rich>
            </c:tx>
            <c:spPr>
              <a:noFill/>
              <a:ln>
                <a:noFill/>
              </a:ln>
              <a:effectLst/>
            </c:spPr>
          </c:dispUnitsLbl>
        </c:dispUnits>
      </c:valAx>
      <c:spPr>
        <a:noFill/>
        <a:ln w="25400">
          <a:noFill/>
        </a:ln>
        <a:effectLst/>
      </c:spPr>
    </c:plotArea>
    <c:legend>
      <c:legendPos val="b"/>
      <c:legendEntry>
        <c:idx val="0"/>
        <c:delete val="1"/>
      </c:legendEntry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3038475" cy="465138"/>
          </a:xfrm>
          <a:prstGeom prst="rect">
            <a:avLst/>
          </a:prstGeom>
        </p:spPr>
        <p:txBody>
          <a:bodyPr vert="horz" lIns="93157" tIns="46579" rIns="93157" bIns="4657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9" y="2"/>
            <a:ext cx="3038475" cy="465138"/>
          </a:xfrm>
          <a:prstGeom prst="rect">
            <a:avLst/>
          </a:prstGeom>
        </p:spPr>
        <p:txBody>
          <a:bodyPr vert="horz" lIns="93157" tIns="46579" rIns="93157" bIns="4657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FB64AD3-5E09-44CD-BA3F-4D2EAC54EB01}" type="datetimeFigureOut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8829675"/>
            <a:ext cx="3038475" cy="465138"/>
          </a:xfrm>
          <a:prstGeom prst="rect">
            <a:avLst/>
          </a:prstGeom>
        </p:spPr>
        <p:txBody>
          <a:bodyPr vert="horz" lIns="93157" tIns="46579" rIns="93157" bIns="4657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9" y="8829675"/>
            <a:ext cx="3038475" cy="465138"/>
          </a:xfrm>
          <a:prstGeom prst="rect">
            <a:avLst/>
          </a:prstGeom>
        </p:spPr>
        <p:txBody>
          <a:bodyPr vert="horz" lIns="93157" tIns="46579" rIns="93157" bIns="46579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9F3B173-F0FE-44E0-B191-E7560F4E62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3038475" cy="465138"/>
          </a:xfrm>
          <a:prstGeom prst="rect">
            <a:avLst/>
          </a:prstGeom>
        </p:spPr>
        <p:txBody>
          <a:bodyPr vert="horz" lIns="93157" tIns="46579" rIns="93157" bIns="4657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9" y="2"/>
            <a:ext cx="3038475" cy="465138"/>
          </a:xfrm>
          <a:prstGeom prst="rect">
            <a:avLst/>
          </a:prstGeom>
        </p:spPr>
        <p:txBody>
          <a:bodyPr vert="horz" lIns="93157" tIns="46579" rIns="93157" bIns="4657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B80EF60-5EF9-4F43-A7BB-7379979FB567}" type="datetimeFigureOut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57" tIns="46579" rIns="93157" bIns="4657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7" y="4416426"/>
            <a:ext cx="5607050" cy="4183063"/>
          </a:xfrm>
          <a:prstGeom prst="rect">
            <a:avLst/>
          </a:prstGeom>
        </p:spPr>
        <p:txBody>
          <a:bodyPr vert="horz" lIns="93157" tIns="46579" rIns="93157" bIns="46579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8829675"/>
            <a:ext cx="3038475" cy="465138"/>
          </a:xfrm>
          <a:prstGeom prst="rect">
            <a:avLst/>
          </a:prstGeom>
        </p:spPr>
        <p:txBody>
          <a:bodyPr vert="horz" lIns="93157" tIns="46579" rIns="93157" bIns="4657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9" y="8829675"/>
            <a:ext cx="3038475" cy="465138"/>
          </a:xfrm>
          <a:prstGeom prst="rect">
            <a:avLst/>
          </a:prstGeom>
        </p:spPr>
        <p:txBody>
          <a:bodyPr vert="horz" lIns="93157" tIns="46579" rIns="93157" bIns="46579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1820CA4-D28E-4304-80D3-AF6E7A329F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71575" y="695325"/>
            <a:ext cx="4641850" cy="34813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1297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4"/>
            <a:ext cx="77724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1" indent="0" algn="ctr">
              <a:buNone/>
              <a:defRPr sz="2000"/>
            </a:lvl2pPr>
            <a:lvl3pPr marL="914343" indent="0" algn="ctr">
              <a:buNone/>
              <a:defRPr sz="1800"/>
            </a:lvl3pPr>
            <a:lvl4pPr marL="1371513" indent="0" algn="ctr">
              <a:buNone/>
              <a:defRPr sz="1600"/>
            </a:lvl4pPr>
            <a:lvl5pPr marL="1828684" indent="0" algn="ctr">
              <a:buNone/>
              <a:defRPr sz="1600"/>
            </a:lvl5pPr>
            <a:lvl6pPr marL="2285855" indent="0" algn="ctr">
              <a:buNone/>
              <a:defRPr sz="1600"/>
            </a:lvl6pPr>
            <a:lvl7pPr marL="2743027" indent="0" algn="ctr">
              <a:buNone/>
              <a:defRPr sz="1600"/>
            </a:lvl7pPr>
            <a:lvl8pPr marL="3200197" indent="0" algn="ctr">
              <a:buNone/>
              <a:defRPr sz="1600"/>
            </a:lvl8pPr>
            <a:lvl9pPr marL="365736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752E6-781E-45FB-8180-990E8C7B35EC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Macro Fiscal Performance Directorate General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D268B-7ADD-43A1-8534-C8E9ADE926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9746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07923-CC1E-4A8F-8E3E-44776BC6BC9D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Macro Fiscal Performance Directorate General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F5D59-5B8A-4989-8695-52187509C8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8457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7" y="365126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6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B1905-5EDF-47F0-A2E7-6B1B7D247A3B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Macro Fiscal Performance Directorate General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4FF6C-06C2-464E-B379-DB37C53180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77224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23FD6-984A-456E-933B-2A81F1C250B5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Macro Fiscal Performance Directorate General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61A9A-ECDB-4C6F-8E1A-C3E0EBC476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455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1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1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1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3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4AD94-DB90-45AD-8BD7-70F4C3FFC6C4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Macro Fiscal Performance Directorate General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18B48-91C0-47DB-8804-0BB4336B2F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67156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2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2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E844D-5254-4F81-896D-B4C667464D14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Macro Fiscal Performance Directorate General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73610-EC96-484A-9F9A-E73C0CF9E8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8624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1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1" indent="0">
              <a:buNone/>
              <a:defRPr sz="2000" b="1"/>
            </a:lvl2pPr>
            <a:lvl3pPr marL="914343" indent="0">
              <a:buNone/>
              <a:defRPr sz="1800" b="1"/>
            </a:lvl3pPr>
            <a:lvl4pPr marL="1371513" indent="0">
              <a:buNone/>
              <a:defRPr sz="1600" b="1"/>
            </a:lvl4pPr>
            <a:lvl5pPr marL="1828684" indent="0">
              <a:buNone/>
              <a:defRPr sz="1600" b="1"/>
            </a:lvl5pPr>
            <a:lvl6pPr marL="2285855" indent="0">
              <a:buNone/>
              <a:defRPr sz="1600" b="1"/>
            </a:lvl6pPr>
            <a:lvl7pPr marL="2743027" indent="0">
              <a:buNone/>
              <a:defRPr sz="1600" b="1"/>
            </a:lvl7pPr>
            <a:lvl8pPr marL="3200197" indent="0">
              <a:buNone/>
              <a:defRPr sz="1600" b="1"/>
            </a:lvl8pPr>
            <a:lvl9pPr marL="3657369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3" y="1681164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1" indent="0">
              <a:buNone/>
              <a:defRPr sz="2000" b="1"/>
            </a:lvl2pPr>
            <a:lvl3pPr marL="914343" indent="0">
              <a:buNone/>
              <a:defRPr sz="1800" b="1"/>
            </a:lvl3pPr>
            <a:lvl4pPr marL="1371513" indent="0">
              <a:buNone/>
              <a:defRPr sz="1600" b="1"/>
            </a:lvl4pPr>
            <a:lvl5pPr marL="1828684" indent="0">
              <a:buNone/>
              <a:defRPr sz="1600" b="1"/>
            </a:lvl5pPr>
            <a:lvl6pPr marL="2285855" indent="0">
              <a:buNone/>
              <a:defRPr sz="1600" b="1"/>
            </a:lvl6pPr>
            <a:lvl7pPr marL="2743027" indent="0">
              <a:buNone/>
              <a:defRPr sz="1600" b="1"/>
            </a:lvl7pPr>
            <a:lvl8pPr marL="3200197" indent="0">
              <a:buNone/>
              <a:defRPr sz="1600" b="1"/>
            </a:lvl8pPr>
            <a:lvl9pPr marL="3657369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3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98552-E3C9-4F95-8828-445E97EDB0F5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Macro Fiscal Performance Directorate General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BDBE2-AE09-49E1-A8A2-55104B58AF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7809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0BCD5-7B8A-4770-81F7-38B891730243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Macro Fiscal Performance Directorate General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502A1-6428-4356-9B20-1832520B35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81393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F52B7-E289-4A16-84DE-B387EFDC5B68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Macro Fiscal Performance Directorate General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9F843-3C37-4AEC-8710-B18E330A1D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60913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3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2" y="987430"/>
            <a:ext cx="462915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3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1" indent="0">
              <a:buNone/>
              <a:defRPr sz="1400"/>
            </a:lvl2pPr>
            <a:lvl3pPr marL="914343" indent="0">
              <a:buNone/>
              <a:defRPr sz="1200"/>
            </a:lvl3pPr>
            <a:lvl4pPr marL="1371513" indent="0">
              <a:buNone/>
              <a:defRPr sz="1000"/>
            </a:lvl4pPr>
            <a:lvl5pPr marL="1828684" indent="0">
              <a:buNone/>
              <a:defRPr sz="1000"/>
            </a:lvl5pPr>
            <a:lvl6pPr marL="2285855" indent="0">
              <a:buNone/>
              <a:defRPr sz="1000"/>
            </a:lvl6pPr>
            <a:lvl7pPr marL="2743027" indent="0">
              <a:buNone/>
              <a:defRPr sz="1000"/>
            </a:lvl7pPr>
            <a:lvl8pPr marL="3200197" indent="0">
              <a:buNone/>
              <a:defRPr sz="1000"/>
            </a:lvl8pPr>
            <a:lvl9pPr marL="3657369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3CD5D-33B5-4204-B6AE-876A8DECFD18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Macro Fiscal Performance Directorate General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06EB6-CE85-4B11-B30B-183B25729A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75117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3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2" y="987430"/>
            <a:ext cx="4629152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71" indent="0">
              <a:buNone/>
              <a:defRPr sz="2800"/>
            </a:lvl2pPr>
            <a:lvl3pPr marL="914343" indent="0">
              <a:buNone/>
              <a:defRPr sz="2400"/>
            </a:lvl3pPr>
            <a:lvl4pPr marL="1371513" indent="0">
              <a:buNone/>
              <a:defRPr sz="2000"/>
            </a:lvl4pPr>
            <a:lvl5pPr marL="1828684" indent="0">
              <a:buNone/>
              <a:defRPr sz="2000"/>
            </a:lvl5pPr>
            <a:lvl6pPr marL="2285855" indent="0">
              <a:buNone/>
              <a:defRPr sz="2000"/>
            </a:lvl6pPr>
            <a:lvl7pPr marL="2743027" indent="0">
              <a:buNone/>
              <a:defRPr sz="2000"/>
            </a:lvl7pPr>
            <a:lvl8pPr marL="3200197" indent="0">
              <a:buNone/>
              <a:defRPr sz="2000"/>
            </a:lvl8pPr>
            <a:lvl9pPr marL="3657369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3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1" indent="0">
              <a:buNone/>
              <a:defRPr sz="1400"/>
            </a:lvl2pPr>
            <a:lvl3pPr marL="914343" indent="0">
              <a:buNone/>
              <a:defRPr sz="1200"/>
            </a:lvl3pPr>
            <a:lvl4pPr marL="1371513" indent="0">
              <a:buNone/>
              <a:defRPr sz="1000"/>
            </a:lvl4pPr>
            <a:lvl5pPr marL="1828684" indent="0">
              <a:buNone/>
              <a:defRPr sz="1000"/>
            </a:lvl5pPr>
            <a:lvl6pPr marL="2285855" indent="0">
              <a:buNone/>
              <a:defRPr sz="1000"/>
            </a:lvl6pPr>
            <a:lvl7pPr marL="2743027" indent="0">
              <a:buNone/>
              <a:defRPr sz="1000"/>
            </a:lvl7pPr>
            <a:lvl8pPr marL="3200197" indent="0">
              <a:buNone/>
              <a:defRPr sz="1000"/>
            </a:lvl8pPr>
            <a:lvl9pPr marL="3657369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66245-0243-4797-8863-79479307CB71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Macro Fiscal Performance Directorate General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06A03-1145-4A7F-B5E8-68F067E4FE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65941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1" y="365129"/>
            <a:ext cx="7886701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1" y="1825625"/>
            <a:ext cx="7886701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2" y="63563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92E2274-9DA9-4C1F-B8D2-A97FE82AEB3B}" type="datetime1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6356354"/>
            <a:ext cx="3086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Macro Fiscal Performance Directorate General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2" y="63563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D825189-2C7D-4DF8-8C96-75C9A9E6F6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171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343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513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684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585" indent="-228585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57" indent="-228585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28" indent="-228585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98" indent="-228585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269" indent="-228585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440" indent="-228585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12" indent="-228585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83" indent="-228585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54" indent="-228585" algn="l" defTabSz="91434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1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3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3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84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55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27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97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69" algn="l" defTabSz="9143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ctrTitle"/>
          </p:nvPr>
        </p:nvSpPr>
        <p:spPr>
          <a:xfrm>
            <a:off x="1262065" y="3060597"/>
            <a:ext cx="6619875" cy="1536700"/>
          </a:xfrm>
        </p:spPr>
        <p:txBody>
          <a:bodyPr/>
          <a:lstStyle/>
          <a:p>
            <a:r>
              <a:rPr lang="fa-IR" altLang="en-US" sz="2800" b="1" dirty="0" smtClean="0">
                <a:solidFill>
                  <a:srgbClr val="00B05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گزارش مالی</a:t>
            </a:r>
            <a:r>
              <a:rPr lang="en-US" altLang="en-US" sz="2800" dirty="0">
                <a:solidFill>
                  <a:srgbClr val="00B05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/>
            </a:r>
            <a:br>
              <a:rPr lang="en-US" altLang="en-US" sz="2800" dirty="0">
                <a:solidFill>
                  <a:srgbClr val="00B05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</a:br>
            <a:r>
              <a:rPr lang="en-US" altLang="en-US" sz="2800" dirty="0" smtClean="0">
                <a:solidFill>
                  <a:srgbClr val="00B05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/>
            </a:r>
            <a:br>
              <a:rPr lang="en-US" altLang="en-US" sz="2800" dirty="0" smtClean="0">
                <a:solidFill>
                  <a:srgbClr val="00B05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</a:br>
            <a:r>
              <a:rPr lang="fa-IR" altLang="en-US" sz="2800" dirty="0" smtClean="0">
                <a:solidFill>
                  <a:srgbClr val="00B05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1 سرطان</a:t>
            </a:r>
            <a:r>
              <a:rPr lang="ps-AF" altLang="en-US" sz="2800" dirty="0" smtClean="0">
                <a:solidFill>
                  <a:srgbClr val="00B05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، </a:t>
            </a:r>
            <a:r>
              <a:rPr lang="fa-IR" altLang="en-US" sz="2800" dirty="0" smtClean="0">
                <a:solidFill>
                  <a:srgbClr val="00B05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1399</a:t>
            </a:r>
            <a:endParaRPr lang="en-US" altLang="en-US" sz="2800" dirty="0">
              <a:solidFill>
                <a:srgbClr val="00B050"/>
              </a:solidFill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sp>
        <p:nvSpPr>
          <p:cNvPr id="15364" name="Picture 4"/>
          <p:cNvSpPr>
            <a:spLocks noChangeAspect="1"/>
          </p:cNvSpPr>
          <p:nvPr/>
        </p:nvSpPr>
        <p:spPr bwMode="auto">
          <a:xfrm>
            <a:off x="3706817" y="569913"/>
            <a:ext cx="173037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3065" y="419002"/>
            <a:ext cx="1252646" cy="12129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98583" y="643184"/>
            <a:ext cx="2355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s-AF" dirty="0" smtClean="0">
                <a:cs typeface="B Zar" panose="00000400000000000000" pitchFamily="2" charset="-78"/>
              </a:rPr>
              <a:t>د افغانستان اسلامی جمهوریت</a:t>
            </a:r>
            <a:endParaRPr lang="en-US" dirty="0" smtClean="0">
              <a:cs typeface="B Zar" panose="00000400000000000000" pitchFamily="2" charset="-78"/>
            </a:endParaRPr>
          </a:p>
          <a:p>
            <a:pPr algn="ctr" rtl="1"/>
            <a:r>
              <a:rPr lang="ps-AF" dirty="0" smtClean="0">
                <a:cs typeface="B Zar" panose="00000400000000000000" pitchFamily="2" charset="-78"/>
              </a:rPr>
              <a:t>د مالیی وزارت  </a:t>
            </a:r>
            <a:r>
              <a:rPr lang="fa-IR" dirty="0" smtClean="0">
                <a:cs typeface="B Zar" panose="00000400000000000000" pitchFamily="2" charset="-78"/>
              </a:rPr>
              <a:t>    </a:t>
            </a:r>
            <a:endParaRPr lang="en-US" dirty="0">
              <a:cs typeface="B Zar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1071" y="777065"/>
            <a:ext cx="2355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s-AF" dirty="0" smtClean="0">
                <a:cs typeface="B Zar" panose="00000400000000000000" pitchFamily="2" charset="-78"/>
              </a:rPr>
              <a:t>جمهوری اسلامی افغانستان</a:t>
            </a:r>
            <a:endParaRPr lang="en-US" dirty="0" smtClean="0">
              <a:cs typeface="B Zar" panose="00000400000000000000" pitchFamily="2" charset="-78"/>
            </a:endParaRPr>
          </a:p>
          <a:p>
            <a:pPr algn="ctr"/>
            <a:r>
              <a:rPr lang="ps-AF" dirty="0" smtClean="0">
                <a:cs typeface="B Zar" panose="00000400000000000000" pitchFamily="2" charset="-78"/>
              </a:rPr>
              <a:t>وزارت مالیه </a:t>
            </a:r>
            <a:r>
              <a:rPr lang="fa-IR" dirty="0" smtClean="0">
                <a:cs typeface="B Zar" panose="00000400000000000000" pitchFamily="2" charset="-78"/>
              </a:rPr>
              <a:t> </a:t>
            </a:r>
            <a:endParaRPr lang="en-US" dirty="0">
              <a:cs typeface="B Zar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98114" y="1749308"/>
            <a:ext cx="60133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latin typeface="Lucida Calligraphy" panose="03010101010101010101" pitchFamily="66" charset="0"/>
                <a:cs typeface="B Zar" panose="00000400000000000000" pitchFamily="2" charset="-78"/>
              </a:rPr>
              <a:t>Islamic Republic of Afghanistan</a:t>
            </a:r>
          </a:p>
          <a:p>
            <a:pPr algn="ctr">
              <a:lnSpc>
                <a:spcPct val="150000"/>
              </a:lnSpc>
            </a:pPr>
            <a:r>
              <a:rPr lang="en-US" sz="1200" dirty="0">
                <a:latin typeface="Lucida Calligraphy" panose="03010101010101010101" pitchFamily="66" charset="0"/>
                <a:cs typeface="B Zar" panose="00000400000000000000" pitchFamily="2" charset="-78"/>
              </a:rPr>
              <a:t>Ministry of Finance</a:t>
            </a:r>
          </a:p>
          <a:p>
            <a:pPr algn="ctr">
              <a:lnSpc>
                <a:spcPct val="150000"/>
              </a:lnSpc>
            </a:pPr>
            <a:r>
              <a:rPr lang="en-US" altLang="en-US" sz="1200" dirty="0">
                <a:latin typeface="Lucida Calligraphy" panose="03010101010101010101" pitchFamily="66" charset="0"/>
                <a:cs typeface="Segoe UI" panose="020B0502040204020203" pitchFamily="34" charset="0"/>
              </a:rPr>
              <a:t>Macroeconomics and Fiscal Policy Directorate General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88913"/>
            <a:ext cx="7886700" cy="614362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fa-IR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اجراآت جمع آوری عواید توسط مستوفیت ها: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562187" y="4155824"/>
            <a:ext cx="4849706" cy="204594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هدف تا امروز: </a:t>
            </a:r>
            <a:r>
              <a:rPr lang="fa-IR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6.58 میلیارد افغانی</a:t>
            </a: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جمع آوری تا امروز: </a:t>
            </a:r>
            <a:r>
              <a:rPr lang="fa-IR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6.17 میلیارد افغانی</a:t>
            </a: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کاهش در جمع آوری عواید نسبت به هدف:</a:t>
            </a:r>
            <a:r>
              <a:rPr lang="fa-IR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fa-IR" sz="1400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0.41-</a:t>
            </a:r>
            <a:r>
              <a:rPr lang="fa-IR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میلیارد افغانی</a:t>
            </a: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جمع آوری عواید سال گذشته: </a:t>
            </a:r>
            <a:r>
              <a:rPr lang="fa-IR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8.57 میلیارد افغانی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spcAft>
                <a:spcPts val="0"/>
              </a:spcAft>
              <a:defRPr/>
            </a:pP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067088" y="3844794"/>
            <a:ext cx="4127288" cy="187240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050" b="1" dirty="0" smtClean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منبع: سیستم </a:t>
            </a:r>
            <a:r>
              <a:rPr lang="en-US" sz="1050" b="1" dirty="0" smtClean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RMIS</a:t>
            </a:r>
            <a:endParaRPr lang="en-US" sz="900" b="1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455645" y="1201171"/>
            <a:ext cx="0" cy="521176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499399" y="1140376"/>
            <a:ext cx="319949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tabLst>
                <a:tab pos="514350" algn="l"/>
              </a:tabLst>
              <a:defRPr/>
            </a:pPr>
            <a:r>
              <a:rPr lang="fa-IR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ساحاتی که در سه ماه آینده بالای آن تمرکز صورت گیرد:</a:t>
            </a:r>
          </a:p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marL="342879" indent="-342879" algn="r" rtl="1" eaLnBrk="1" fontAlgn="auto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fa-IR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تفتیش به موقع دوسیه ها</a:t>
            </a:r>
          </a:p>
          <a:p>
            <a:pPr marL="342879" indent="-342879"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marL="342879" indent="-342879" algn="just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2. همکاری والی صاحبان در بخش ها جمع آوری عواید مالیاتی و غیر مالیاتی نیاز است. چنانچه کاهش قابل ملاحظه ای در عواید غیر مالیاتی رونما گردیده که والی صاحبان می توانند در این زمینه همکاری همه جانبه نمایند.</a:t>
            </a:r>
          </a:p>
          <a:p>
            <a:pPr marL="342879" indent="-342879"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marL="342879" indent="-342879"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3. جلب همکاری وزارت محترم امور داخله در ساحات جمع آوری عواید.</a:t>
            </a:r>
            <a:endParaRPr lang="en-US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marL="342879" indent="-342879"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737647677"/>
              </p:ext>
            </p:extLst>
          </p:nvPr>
        </p:nvGraphicFramePr>
        <p:xfrm>
          <a:off x="225814" y="1054353"/>
          <a:ext cx="5186078" cy="27697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31657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99591"/>
            <a:ext cx="7886701" cy="706025"/>
          </a:xfrm>
        </p:spPr>
        <p:txBody>
          <a:bodyPr/>
          <a:lstStyle/>
          <a:p>
            <a:pPr algn="r"/>
            <a:r>
              <a:rPr lang="fa-IR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 مستوفیت ها</a:t>
            </a:r>
            <a:endParaRPr lang="en-US" sz="2400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14829298"/>
              </p:ext>
            </p:extLst>
          </p:nvPr>
        </p:nvGraphicFramePr>
        <p:xfrm>
          <a:off x="517358" y="643863"/>
          <a:ext cx="8082213" cy="6096327"/>
        </p:xfrm>
        <a:graphic>
          <a:graphicData uri="http://schemas.openxmlformats.org/drawingml/2006/table">
            <a:tbl>
              <a:tblPr rtl="1"/>
              <a:tblGrid>
                <a:gridCol w="96173">
                  <a:extLst>
                    <a:ext uri="{9D8B030D-6E8A-4147-A177-3AD203B41FA5}">
                      <a16:colId xmlns:a16="http://schemas.microsoft.com/office/drawing/2014/main" xmlns="" val="1477519716"/>
                    </a:ext>
                  </a:extLst>
                </a:gridCol>
                <a:gridCol w="1213069">
                  <a:extLst>
                    <a:ext uri="{9D8B030D-6E8A-4147-A177-3AD203B41FA5}">
                      <a16:colId xmlns:a16="http://schemas.microsoft.com/office/drawing/2014/main" xmlns="" val="1756170442"/>
                    </a:ext>
                  </a:extLst>
                </a:gridCol>
                <a:gridCol w="1566883">
                  <a:extLst>
                    <a:ext uri="{9D8B030D-6E8A-4147-A177-3AD203B41FA5}">
                      <a16:colId xmlns:a16="http://schemas.microsoft.com/office/drawing/2014/main" xmlns="" val="97692218"/>
                    </a:ext>
                  </a:extLst>
                </a:gridCol>
                <a:gridCol w="1301522">
                  <a:extLst>
                    <a:ext uri="{9D8B030D-6E8A-4147-A177-3AD203B41FA5}">
                      <a16:colId xmlns:a16="http://schemas.microsoft.com/office/drawing/2014/main" xmlns="" val="2585724161"/>
                    </a:ext>
                  </a:extLst>
                </a:gridCol>
                <a:gridCol w="1301522">
                  <a:extLst>
                    <a:ext uri="{9D8B030D-6E8A-4147-A177-3AD203B41FA5}">
                      <a16:colId xmlns:a16="http://schemas.microsoft.com/office/drawing/2014/main" xmlns="" val="1329350500"/>
                    </a:ext>
                  </a:extLst>
                </a:gridCol>
                <a:gridCol w="1301522">
                  <a:extLst>
                    <a:ext uri="{9D8B030D-6E8A-4147-A177-3AD203B41FA5}">
                      <a16:colId xmlns:a16="http://schemas.microsoft.com/office/drawing/2014/main" xmlns="" val="883704492"/>
                    </a:ext>
                  </a:extLst>
                </a:gridCol>
                <a:gridCol w="1301522">
                  <a:extLst>
                    <a:ext uri="{9D8B030D-6E8A-4147-A177-3AD203B41FA5}">
                      <a16:colId xmlns:a16="http://schemas.microsoft.com/office/drawing/2014/main" xmlns="" val="2275086568"/>
                    </a:ext>
                  </a:extLst>
                </a:gridCol>
              </a:tblGrid>
              <a:tr h="230305">
                <a:tc gridSpan="7"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ارقام به میلیون افغانی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84283475"/>
                  </a:ext>
                </a:extLst>
              </a:tr>
              <a:tr h="271118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مستوفیت ها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هدف کلی کوید-19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هدف تا اکنون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جمع آوری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تفاوت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% تفاوت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78471913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هرات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2,860.23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1,337.18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1,248.68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(88.50)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-6.6%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6407232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بلخ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1,705.37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797.27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822.57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25.30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3.2%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55091166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ننگرهار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1,713.43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801.04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682.03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(119.01)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-14.9%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97273462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کندهار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988.34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462.05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440.22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(21.83)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-4.7%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87223565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کندز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427.92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200.06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241.57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41.51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20.7%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59723035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پکتیا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448.00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209.44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233.18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23.74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11.3%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35788141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هلمند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496.36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232.05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224.74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(7.31)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-3.2%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76650301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فاریاب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326.92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152.84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218.23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65.39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42.8%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07080075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غزنی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384.45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179.73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175.14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(4.59)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-2.6%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4683449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نیمروز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380.36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177.82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173.22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(4.60)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-2.6%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59728731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خوست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423.98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198.21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167.60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(30.61)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-15.4%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92697078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پروان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382.96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179.03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145.67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(33.36)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-18.6%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74624156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تخار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355.63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166.26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141.30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(24.96)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-15.0%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66442873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فراه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269.31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125.90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137.18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11.28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9.0%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8154604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بغلان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310.22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145.03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129.73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(15.30)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-10.6%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72831334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جوزجان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293.07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137.01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116.97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(20.04)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-14.6%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36252900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بدشان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256.50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119.92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103.41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(16.51)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-13.8%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88468079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سمنگان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176.10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82.33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72.78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(9.54)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-11.6%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95466528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بامیان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159.68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74.65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69.40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(5.25)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-7.0%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25539659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کنرهار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180.16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84.23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60.79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(23.44)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-27.8%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88229852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لغمان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166.53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77.85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59.80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(18.06)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-23.2%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38713789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وردک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182.31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85.23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56.47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(28.76)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-33.7%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95009505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سرپل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168.24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78.65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54.65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(24.01)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-30.5%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77162134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پکتیکا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123.80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57.88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51.77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(6.11)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-10.6%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42587195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کاپیسا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138.06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64.54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51.37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(13.18)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-20.4%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09203901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لوگر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112.40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52.55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50.40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(2.15)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-4.1%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13022876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بادغیس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124.22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58.07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48.83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(9.25)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-15.9%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05201333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زابل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110.01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51.43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42.77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(8.66)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-16.8%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16626534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غور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109.00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50.96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41.67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(9.29)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-18.2%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98099691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دایکندی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114.50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53.53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32.22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(21.31)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-39.8%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01961502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پنچشیر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 82.58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38.61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31.93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(6.68)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-17.3%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83473251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ارزگان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 62.21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29.08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26.77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(2.31)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-7.9%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2967512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نورستان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 41.69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19.49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14.81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(4.68)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-24.0%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06365747"/>
                  </a:ext>
                </a:extLst>
              </a:tr>
              <a:tr h="16165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4536" marR="4536" marT="4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مجموع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14,074.51 </a:t>
                      </a:r>
                    </a:p>
                  </a:txBody>
                  <a:tcPr marL="4536" marR="4536" marT="45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6,579.93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6,167.87 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(412.06)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-6.3%</a:t>
                      </a:r>
                    </a:p>
                  </a:txBody>
                  <a:tcPr marL="4536" marR="4536" marT="4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541816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3833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38114"/>
            <a:ext cx="7886700" cy="627062"/>
          </a:xfrm>
        </p:spPr>
        <p:txBody>
          <a:bodyPr rtlCol="0">
            <a:normAutofit/>
          </a:bodyPr>
          <a:lstStyle/>
          <a:p>
            <a:pPr algn="ctr" rtl="1" fontAlgn="auto">
              <a:spcAft>
                <a:spcPts val="0"/>
              </a:spcAft>
              <a:defRPr/>
            </a:pPr>
            <a:r>
              <a:rPr lang="fa-IR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اجراآت جمع آوری عواید توسط مالیه دهنده گان بزرگ</a:t>
            </a:r>
            <a:r>
              <a:rPr lang="en-US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  <a:endParaRPr lang="en-US" sz="2400" b="1" u="sng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811563" y="3865565"/>
            <a:ext cx="4070773" cy="2254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050" b="1" dirty="0" smtClean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منبع: </a:t>
            </a:r>
            <a:r>
              <a:rPr lang="fa-IR" sz="1050" dirty="0" smtClean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سیستم </a:t>
            </a:r>
            <a:r>
              <a:rPr lang="en-US" sz="1050" dirty="0" smtClean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RMIS</a:t>
            </a:r>
            <a:endParaRPr lang="en-US" sz="900" b="1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6016794" y="757317"/>
            <a:ext cx="0" cy="540325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270287" y="861028"/>
            <a:ext cx="255467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ساحاتی که در سه ماه آینده بالای آن تمرکز صورت گیرد:</a:t>
            </a:r>
            <a:endParaRPr lang="en-US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marL="342879" indent="-34287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s-AF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s-AF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1. </a:t>
            </a:r>
            <a:r>
              <a:rPr lang="fa-IR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تفتیش </a:t>
            </a:r>
            <a:r>
              <a:rPr lang="fa-IR" dirty="0">
                <a:latin typeface="Bahij Zar" panose="02040503050201020203" pitchFamily="18" charset="-78"/>
                <a:cs typeface="Bahij Zar" panose="02040503050201020203" pitchFamily="18" charset="-78"/>
              </a:rPr>
              <a:t>به موقع دوسیه ها</a:t>
            </a:r>
          </a:p>
          <a:p>
            <a:pPr algn="just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s-AF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s-AF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2. </a:t>
            </a:r>
            <a:r>
              <a:rPr lang="fa-IR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انتقال مؤقتی کارمندان و یا استخدام کارمندان بالمقطع جهت کاهش فشار کاری در اداره مالیه دهنده گان بزرگ؛</a:t>
            </a:r>
            <a:endParaRPr lang="en-US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032630" y="4114635"/>
            <a:ext cx="4849706" cy="204594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هدف تا امروز: </a:t>
            </a:r>
            <a:r>
              <a:rPr lang="fa-IR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13.10میلیارد افغانی</a:t>
            </a: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جمع آوری تا امروز: </a:t>
            </a:r>
            <a:r>
              <a:rPr lang="en-US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10.09</a:t>
            </a:r>
            <a:r>
              <a:rPr lang="fa-IR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میلیارد افغانی</a:t>
            </a: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کاهش در جمع آوری عواید نسبت به هدف:</a:t>
            </a:r>
            <a:r>
              <a:rPr lang="fa-IR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  <a:r>
              <a:rPr lang="fa-IR" sz="1400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3.01-</a:t>
            </a:r>
            <a:r>
              <a:rPr lang="fa-IR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میلیارد افغانی</a:t>
            </a: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جمع آوری عواید سال گذشته: </a:t>
            </a:r>
            <a:r>
              <a:rPr lang="fa-IR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12.98 میلیارد افغانی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spcAft>
                <a:spcPts val="0"/>
              </a:spcAft>
              <a:defRPr/>
            </a:pP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323321856"/>
              </p:ext>
            </p:extLst>
          </p:nvPr>
        </p:nvGraphicFramePr>
        <p:xfrm>
          <a:off x="312623" y="762000"/>
          <a:ext cx="5450679" cy="2960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15634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38114"/>
            <a:ext cx="7886700" cy="658812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fa-IR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اجراآت جمع آوری عواید توسط مالیه دهنده گان متوسط:</a:t>
            </a:r>
            <a:endParaRPr lang="en-US" sz="2400" b="1" u="sng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8015" y="3851276"/>
            <a:ext cx="4279900" cy="223837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050" b="1" dirty="0" smtClean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منبع: </a:t>
            </a:r>
            <a:r>
              <a:rPr lang="fa-IR" sz="1050" dirty="0" smtClean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سیستم </a:t>
            </a:r>
            <a:r>
              <a:rPr lang="en-US" sz="1050" dirty="0" smtClean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RMIS</a:t>
            </a:r>
            <a:endParaRPr lang="en-US" sz="900" b="1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6027191" y="741366"/>
            <a:ext cx="0" cy="576103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246468" y="1126611"/>
            <a:ext cx="270750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13246" y="891299"/>
            <a:ext cx="255467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ساحاتی که در سه ماه آینده باید بالای آن تمرکز صورت گیرد:</a:t>
            </a:r>
          </a:p>
          <a:p>
            <a:pPr algn="just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 b="1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marL="342879" indent="-34287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marL="342900" indent="-342900" algn="r" rtl="1" eaLnBrk="1" fontAlgn="auto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fa-IR" dirty="0">
                <a:latin typeface="Bahij Zar" panose="02040503050201020203" pitchFamily="18" charset="-78"/>
                <a:cs typeface="Bahij Zar" panose="02040503050201020203" pitchFamily="18" charset="-78"/>
              </a:rPr>
              <a:t>تفتیش به موقع دوسیه </a:t>
            </a:r>
            <a:r>
              <a:rPr lang="fa-IR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ها</a:t>
            </a:r>
            <a:endParaRPr lang="en-US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marL="342900" indent="-342900" algn="r" rtl="1" eaLnBrk="1" fontAlgn="auto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endParaRPr lang="en-US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s-AF" dirty="0">
                <a:latin typeface="Bahij Zar" panose="02040503050201020203" pitchFamily="18" charset="-78"/>
                <a:cs typeface="Bahij Zar" panose="02040503050201020203" pitchFamily="18" charset="-78"/>
              </a:rPr>
              <a:t>2. </a:t>
            </a:r>
            <a:r>
              <a:rPr lang="fa-IR" dirty="0">
                <a:latin typeface="Bahij Zar" panose="02040503050201020203" pitchFamily="18" charset="-78"/>
                <a:cs typeface="Bahij Zar" panose="02040503050201020203" pitchFamily="18" charset="-78"/>
              </a:rPr>
              <a:t>انتقال مؤقتی کارمندان و یا استخدام کارمندان بالمقطع جهت کاهش فشار </a:t>
            </a:r>
            <a:r>
              <a:rPr lang="fa-IR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کاری در اداره مالیه دهنده گان متوسط؛</a:t>
            </a:r>
            <a:endParaRPr lang="en-US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marL="342879" indent="-342879" eaLnBrk="1" fontAlgn="auto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endParaRPr lang="en-US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958209" y="4219575"/>
            <a:ext cx="4849706" cy="204594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هدف تا امروز: </a:t>
            </a:r>
            <a:r>
              <a:rPr lang="fa-IR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6.15میلیارد افغانی</a:t>
            </a: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جمع آوری تا امروز: </a:t>
            </a:r>
            <a:r>
              <a:rPr lang="fa-IR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6.09میلیارد افغانی</a:t>
            </a: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کاهش در جمع آوری عواید نسبت به هدف:</a:t>
            </a:r>
            <a:r>
              <a:rPr lang="fa-IR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  <a:r>
              <a:rPr lang="fa-IR" sz="1400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0.06-</a:t>
            </a:r>
            <a:r>
              <a:rPr lang="fa-IR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میلیارد افغانی</a:t>
            </a: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جمع آوری عواید سال گذشته: </a:t>
            </a:r>
            <a:r>
              <a:rPr lang="fa-IR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7.42میلیارد افغانی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spcAft>
                <a:spcPts val="0"/>
              </a:spcAft>
              <a:defRPr/>
            </a:pP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857243993"/>
              </p:ext>
            </p:extLst>
          </p:nvPr>
        </p:nvGraphicFramePr>
        <p:xfrm>
          <a:off x="378823" y="762000"/>
          <a:ext cx="5429092" cy="30892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82216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5264"/>
            <a:ext cx="7886700" cy="615950"/>
          </a:xfrm>
        </p:spPr>
        <p:txBody>
          <a:bodyPr rtlCol="0">
            <a:normAutofit/>
          </a:bodyPr>
          <a:lstStyle/>
          <a:p>
            <a:pPr algn="r" rtl="1" fontAlgn="auto">
              <a:spcAft>
                <a:spcPts val="0"/>
              </a:spcAft>
              <a:defRPr/>
            </a:pPr>
            <a:r>
              <a:rPr lang="fa-IR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اجراآت جمع آوری عواید توسط مالیه دهنده گان کوچک:</a:t>
            </a:r>
            <a:endParaRPr lang="en-US" sz="2400" b="1" u="sng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518815" y="3887789"/>
            <a:ext cx="4089507" cy="2254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050" b="1" dirty="0" smtClean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منبع: </a:t>
            </a:r>
            <a:r>
              <a:rPr lang="fa-IR" sz="1050" dirty="0" smtClean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سیستم </a:t>
            </a:r>
            <a:r>
              <a:rPr lang="en-US" sz="1050" dirty="0" smtClean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RMIS</a:t>
            </a:r>
            <a:endParaRPr lang="en-US" sz="900" b="1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5846886" y="787400"/>
            <a:ext cx="0" cy="57610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851201" y="970864"/>
            <a:ext cx="2998886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ساحاتی که در سه ماه آینده بالای آن تمرکز صورت گیرد: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 b="1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marL="342900" indent="-342900" algn="r" rtl="1" eaLnBrk="1" fontAlgn="auto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fa-IR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دوسیه های معطل شده باید هرچه زودتر بازرسی شود؛</a:t>
            </a:r>
          </a:p>
          <a:p>
            <a:pPr marL="342900" indent="-342900"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72916" y="4362450"/>
            <a:ext cx="4849706" cy="204594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هدف تا امروز: </a:t>
            </a:r>
            <a:r>
              <a:rPr lang="fa-IR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1.44 میلیارد افغانی</a:t>
            </a: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جمع آوری تا امروز: </a:t>
            </a:r>
            <a:r>
              <a:rPr lang="fa-IR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1.25میلیارد افغانی</a:t>
            </a: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کاهش در جمع آوری عواید نسبت به هدف:</a:t>
            </a:r>
            <a:r>
              <a:rPr lang="fa-IR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  <a:r>
              <a:rPr lang="fa-IR" sz="1400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0.19-</a:t>
            </a:r>
            <a:r>
              <a:rPr lang="fa-IR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میلیارد افغانی</a:t>
            </a: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جمع آوری عواید سال گذشته: </a:t>
            </a:r>
            <a:r>
              <a:rPr lang="fa-IR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1.60میلیارد افغانی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spcAft>
                <a:spcPts val="0"/>
              </a:spcAft>
              <a:defRPr/>
            </a:pP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55361666"/>
              </p:ext>
            </p:extLst>
          </p:nvPr>
        </p:nvGraphicFramePr>
        <p:xfrm>
          <a:off x="628650" y="729971"/>
          <a:ext cx="4979672" cy="2908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76698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6346" y="328316"/>
            <a:ext cx="7669538" cy="849717"/>
          </a:xfrm>
        </p:spPr>
        <p:txBody>
          <a:bodyPr/>
          <a:lstStyle/>
          <a:p>
            <a:pPr algn="r"/>
            <a:r>
              <a:rPr lang="fa-IR" sz="2800" b="1" dirty="0">
                <a:latin typeface="Bahij Zar" panose="02040503050201020203" pitchFamily="18" charset="-78"/>
                <a:cs typeface="Bahij Zar" panose="02040503050201020203" pitchFamily="18" charset="-78"/>
              </a:rPr>
              <a:t>لیست عواید یکبارگی</a:t>
            </a:r>
            <a:endParaRPr lang="en-US" sz="2800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76278801"/>
              </p:ext>
            </p:extLst>
          </p:nvPr>
        </p:nvGraphicFramePr>
        <p:xfrm>
          <a:off x="623455" y="1178033"/>
          <a:ext cx="7815063" cy="5131326"/>
        </p:xfrm>
        <a:graphic>
          <a:graphicData uri="http://schemas.openxmlformats.org/drawingml/2006/table">
            <a:tbl>
              <a:tblPr rtl="1"/>
              <a:tblGrid>
                <a:gridCol w="647601">
                  <a:extLst>
                    <a:ext uri="{9D8B030D-6E8A-4147-A177-3AD203B41FA5}">
                      <a16:colId xmlns:a16="http://schemas.microsoft.com/office/drawing/2014/main" xmlns="" val="2913038062"/>
                    </a:ext>
                  </a:extLst>
                </a:gridCol>
                <a:gridCol w="70831">
                  <a:extLst>
                    <a:ext uri="{9D8B030D-6E8A-4147-A177-3AD203B41FA5}">
                      <a16:colId xmlns:a16="http://schemas.microsoft.com/office/drawing/2014/main" xmlns="" val="2630201184"/>
                    </a:ext>
                  </a:extLst>
                </a:gridCol>
                <a:gridCol w="2334063">
                  <a:extLst>
                    <a:ext uri="{9D8B030D-6E8A-4147-A177-3AD203B41FA5}">
                      <a16:colId xmlns:a16="http://schemas.microsoft.com/office/drawing/2014/main" xmlns="" val="1636306284"/>
                    </a:ext>
                  </a:extLst>
                </a:gridCol>
                <a:gridCol w="903944">
                  <a:extLst>
                    <a:ext uri="{9D8B030D-6E8A-4147-A177-3AD203B41FA5}">
                      <a16:colId xmlns:a16="http://schemas.microsoft.com/office/drawing/2014/main" xmlns="" val="1303736696"/>
                    </a:ext>
                  </a:extLst>
                </a:gridCol>
                <a:gridCol w="903944">
                  <a:extLst>
                    <a:ext uri="{9D8B030D-6E8A-4147-A177-3AD203B41FA5}">
                      <a16:colId xmlns:a16="http://schemas.microsoft.com/office/drawing/2014/main" xmlns="" val="62852483"/>
                    </a:ext>
                  </a:extLst>
                </a:gridCol>
                <a:gridCol w="1416627">
                  <a:extLst>
                    <a:ext uri="{9D8B030D-6E8A-4147-A177-3AD203B41FA5}">
                      <a16:colId xmlns:a16="http://schemas.microsoft.com/office/drawing/2014/main" xmlns="" val="1497769749"/>
                    </a:ext>
                  </a:extLst>
                </a:gridCol>
                <a:gridCol w="1538053">
                  <a:extLst>
                    <a:ext uri="{9D8B030D-6E8A-4147-A177-3AD203B41FA5}">
                      <a16:colId xmlns:a16="http://schemas.microsoft.com/office/drawing/2014/main" xmlns="" val="3302019664"/>
                    </a:ext>
                  </a:extLst>
                </a:gridCol>
              </a:tblGrid>
              <a:tr h="36094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شماره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منابع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مبلغ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دریافت شده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حساسیت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شخص مسؤل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01204951"/>
                  </a:ext>
                </a:extLst>
              </a:tr>
              <a:tr h="302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فیس فروش فریکوینسی های 4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G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7,700.00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به سطح وزیر یا معین 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معینیت عواید و گمرکات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84095763"/>
                  </a:ext>
                </a:extLst>
              </a:tr>
              <a:tr h="2536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زراعت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382.5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382.5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به سطح رئیس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ریاست عمومی عواید/ بهیج صاحب و خلیق صاحب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40926275"/>
                  </a:ext>
                </a:extLst>
              </a:tr>
              <a:tr h="302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اداره خط آهن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252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252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به سطح رئیس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43598624"/>
                  </a:ext>
                </a:extLst>
              </a:tr>
              <a:tr h="302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افغان تیلیکام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3,000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به سطح رئیس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77477129"/>
                  </a:ext>
                </a:extLst>
              </a:tr>
              <a:tr h="2536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شهر سازی (املاک، عراضی)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?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به سطح رئیس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14484927"/>
                  </a:ext>
                </a:extLst>
              </a:tr>
              <a:tr h="302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شرکت مخابراتی روشن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2,300.00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به سطح وزیر یا معین 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رهبری وزارت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79716846"/>
                  </a:ext>
                </a:extLst>
              </a:tr>
              <a:tr h="2536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7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شرکت هوایی کام ایر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512.6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به سطح وزیر یا معین 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80800826"/>
                  </a:ext>
                </a:extLst>
              </a:tr>
              <a:tr h="2536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اداره اترا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2,000.00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به سطح وزیر یا معین 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معینیت مالی 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61740962"/>
                  </a:ext>
                </a:extLst>
              </a:tr>
              <a:tr h="2536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نوی کابل بانک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612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به سطح وزیر یا معین 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77793247"/>
                  </a:ext>
                </a:extLst>
              </a:tr>
              <a:tr h="302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زغال سنگ شمال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2,000.00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به سطح وزیر یا معین 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5">
                  <a:txBody>
                    <a:bodyPr/>
                    <a:lstStyle/>
                    <a:p>
                      <a:pPr marL="0" algn="ctr" defTabSz="914343" rtl="1" eaLnBrk="1" fontAlgn="ctr" latinLnBrk="0" hangingPunct="1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معینت اداری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</a:t>
                      </a:r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 </a:t>
                      </a: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ریاست عمومی تصدیها/    </a:t>
                      </a:r>
                      <a:r>
                        <a:rPr lang="fa-I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شهرانی صاحب 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7215694"/>
                  </a:ext>
                </a:extLst>
              </a:tr>
              <a:tr h="302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محافظت عامه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500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به سطح وزیر یا معین 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42847010"/>
                  </a:ext>
                </a:extLst>
              </a:tr>
              <a:tr h="302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افغان گاز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861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به سطح رئیس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85314333"/>
                  </a:ext>
                </a:extLst>
              </a:tr>
              <a:tr h="302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خانه سازی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600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به سطح رئیس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32437337"/>
                  </a:ext>
                </a:extLst>
              </a:tr>
              <a:tr h="2536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14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دغمه جات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34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به سطح رئیس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34340950"/>
                  </a:ext>
                </a:extLst>
              </a:tr>
              <a:tr h="302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راجستریشن موترهای یک کلید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3,500.00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به سطح معین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ریاست عمومی گمرکات/ صالح زاده صاحب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08412062"/>
                  </a:ext>
                </a:extLst>
              </a:tr>
              <a:tr h="26339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16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موتورهای ضبطی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200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به سطح رئیس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95167253"/>
                  </a:ext>
                </a:extLst>
              </a:tr>
              <a:tr h="263395">
                <a:tc gridSpan="3">
                  <a:txBody>
                    <a:bodyPr/>
                    <a:lstStyle/>
                    <a:p>
                      <a:pPr algn="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</a:t>
                      </a:r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مجموع </a:t>
                      </a:r>
                    </a:p>
                  </a:txBody>
                  <a:tcPr marL="8273" marR="8273" marT="82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24,454.10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634.5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273" marR="8273" marT="827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56890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8216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9"/>
          <p:cNvSpPr>
            <a:spLocks noGrp="1"/>
          </p:cNvSpPr>
          <p:nvPr>
            <p:ph type="title"/>
          </p:nvPr>
        </p:nvSpPr>
        <p:spPr bwMode="auto">
          <a:xfrm>
            <a:off x="628651" y="365130"/>
            <a:ext cx="7886701" cy="898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171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34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51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684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r"/>
            <a:r>
              <a:rPr lang="fa-IR" altLang="en-US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خلاصه مصارف بودجه</a:t>
            </a:r>
            <a:r>
              <a:rPr lang="en-US" altLang="en-US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endParaRPr lang="en-US" altLang="en-US" sz="2400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91668515"/>
              </p:ext>
            </p:extLst>
          </p:nvPr>
        </p:nvGraphicFramePr>
        <p:xfrm>
          <a:off x="757647" y="1513908"/>
          <a:ext cx="7557225" cy="3449976"/>
        </p:xfrm>
        <a:graphic>
          <a:graphicData uri="http://schemas.openxmlformats.org/drawingml/2006/table">
            <a:tbl>
              <a:tblPr rtl="1"/>
              <a:tblGrid>
                <a:gridCol w="3299486">
                  <a:extLst>
                    <a:ext uri="{9D8B030D-6E8A-4147-A177-3AD203B41FA5}">
                      <a16:colId xmlns:a16="http://schemas.microsoft.com/office/drawing/2014/main" xmlns="" val="1256994736"/>
                    </a:ext>
                  </a:extLst>
                </a:gridCol>
                <a:gridCol w="1642722">
                  <a:extLst>
                    <a:ext uri="{9D8B030D-6E8A-4147-A177-3AD203B41FA5}">
                      <a16:colId xmlns:a16="http://schemas.microsoft.com/office/drawing/2014/main" xmlns="" val="1453573700"/>
                    </a:ext>
                  </a:extLst>
                </a:gridCol>
                <a:gridCol w="1277672">
                  <a:extLst>
                    <a:ext uri="{9D8B030D-6E8A-4147-A177-3AD203B41FA5}">
                      <a16:colId xmlns:a16="http://schemas.microsoft.com/office/drawing/2014/main" xmlns="" val="3488245975"/>
                    </a:ext>
                  </a:extLst>
                </a:gridCol>
                <a:gridCol w="1337345">
                  <a:extLst>
                    <a:ext uri="{9D8B030D-6E8A-4147-A177-3AD203B41FA5}">
                      <a16:colId xmlns:a16="http://schemas.microsoft.com/office/drawing/2014/main" xmlns="" val="3179432181"/>
                    </a:ext>
                  </a:extLst>
                </a:gridCol>
              </a:tblGrid>
              <a:tr h="351015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ارقام به ملیون افغانی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711026"/>
                  </a:ext>
                </a:extLst>
              </a:tr>
              <a:tr h="35101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مصارف حقیقی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تفاوت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98811183"/>
                  </a:ext>
                </a:extLst>
              </a:tr>
              <a:tr h="3510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(1398-1399)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23607355"/>
                  </a:ext>
                </a:extLst>
              </a:tr>
              <a:tr h="340986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مصارف انکشافی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49,383.8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43,768.7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-5,615.1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27734669"/>
                  </a:ext>
                </a:extLst>
              </a:tr>
              <a:tr h="340986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فیصدی اجرای بودجه انکشافی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33.1%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30.3%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-2.8%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3640435"/>
                  </a:ext>
                </a:extLst>
              </a:tr>
              <a:tr h="340986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مصارف عملیاتی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113,814.1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123,180.1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9,366.0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9517808"/>
                  </a:ext>
                </a:extLst>
              </a:tr>
              <a:tr h="340986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فیصدی اجرای بودجه عملیاتی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37.7%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41.7%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4.1%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36838241"/>
                  </a:ext>
                </a:extLst>
              </a:tr>
              <a:tr h="340986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مصارف کلی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163,197.8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166,948.8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3,750.9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14871233"/>
                  </a:ext>
                </a:extLst>
              </a:tr>
              <a:tr h="351015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فیصدی اجرای بودجه کلی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36.1%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38.0%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1.8%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81827413"/>
                  </a:ext>
                </a:extLst>
              </a:tr>
              <a:tr h="340986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منبع: سیستم 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AFMIS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53863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8044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3137" y="300446"/>
            <a:ext cx="8265706" cy="1973009"/>
          </a:xfrm>
        </p:spPr>
        <p:txBody>
          <a:bodyPr/>
          <a:lstStyle/>
          <a:p>
            <a:pPr algn="r" rtl="1"/>
            <a:r>
              <a:rPr lang="fa-I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مقایسه </a:t>
            </a:r>
            <a:r>
              <a:rPr lang="fa-IR" sz="2800" b="1" dirty="0">
                <a:latin typeface="Bahij Zar" panose="02040503050201020203" pitchFamily="18" charset="-78"/>
                <a:cs typeface="Bahij Zar" panose="02040503050201020203" pitchFamily="18" charset="-78"/>
              </a:rPr>
              <a:t>عواید حقیقی </a:t>
            </a:r>
            <a:r>
              <a:rPr lang="fa-IR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سال مالی 1398 با 1399</a:t>
            </a:r>
            <a:r>
              <a:rPr lang="fa-IR" sz="1800" dirty="0">
                <a:latin typeface="Bahij Zar" panose="02040503050201020203" pitchFamily="18" charset="-78"/>
                <a:cs typeface="Bahij Zar" panose="02040503050201020203" pitchFamily="18" charset="-78"/>
              </a:rPr>
              <a:t/>
            </a:r>
            <a:br>
              <a:rPr lang="fa-IR" sz="1800" dirty="0">
                <a:latin typeface="Bahij Zar" panose="02040503050201020203" pitchFamily="18" charset="-78"/>
                <a:cs typeface="Bahij Zar" panose="02040503050201020203" pitchFamily="18" charset="-78"/>
              </a:rPr>
            </a:br>
            <a:r>
              <a:rPr lang="fa-IR" sz="1800" dirty="0">
                <a:latin typeface="Bahij Zar" panose="02040503050201020203" pitchFamily="18" charset="-78"/>
                <a:cs typeface="Bahij Zar" panose="02040503050201020203" pitchFamily="18" charset="-78"/>
              </a:rPr>
              <a:t/>
            </a:r>
            <a:br>
              <a:rPr lang="fa-IR" sz="1800" dirty="0">
                <a:latin typeface="Bahij Zar" panose="02040503050201020203" pitchFamily="18" charset="-78"/>
                <a:cs typeface="Bahij Zar" panose="02040503050201020203" pitchFamily="18" charset="-78"/>
              </a:rPr>
            </a:br>
            <a:r>
              <a:rPr lang="fa-IR" sz="1800" dirty="0" smtClean="0">
                <a:latin typeface="Bahij Zar" panose="02040503050201020203" pitchFamily="18" charset="-78"/>
                <a:cs typeface="Bahij Zar" panose="02040503050201020203"/>
              </a:rPr>
              <a:t>از آغاز سال مالی 1399 </a:t>
            </a:r>
            <a:r>
              <a:rPr lang="fa-IR" sz="2000" dirty="0" smtClean="0">
                <a:latin typeface="Bahij Zar" panose="02040503050201020203" pitchFamily="18" charset="-78"/>
                <a:cs typeface="Bahij Zar" panose="02040503050201020203"/>
              </a:rPr>
              <a:t>جمع </a:t>
            </a:r>
            <a:r>
              <a:rPr lang="fa-IR" sz="2000" dirty="0">
                <a:latin typeface="Bahij Zar" panose="02040503050201020203" pitchFamily="18" charset="-78"/>
                <a:cs typeface="Bahij Zar" panose="02040503050201020203"/>
              </a:rPr>
              <a:t>آوری </a:t>
            </a:r>
            <a:r>
              <a:rPr lang="fa-IR" sz="2000" dirty="0" smtClean="0">
                <a:latin typeface="Bahij Zar" panose="02040503050201020203" pitchFamily="18" charset="-78"/>
                <a:cs typeface="Bahij Zar" panose="02040503050201020203"/>
              </a:rPr>
              <a:t>عواید در </a:t>
            </a:r>
            <a:r>
              <a:rPr lang="fa-IR" sz="2000" dirty="0">
                <a:latin typeface="Bahij Zar" panose="02040503050201020203" pitchFamily="18" charset="-78"/>
                <a:cs typeface="Bahij Zar" panose="02040503050201020203"/>
              </a:rPr>
              <a:t>مقایسه به عین </a:t>
            </a:r>
            <a:r>
              <a:rPr lang="fa-IR" sz="2000" dirty="0" smtClean="0">
                <a:latin typeface="Bahij Zar" panose="02040503050201020203" pitchFamily="18" charset="-78"/>
                <a:cs typeface="Bahij Zar" panose="02040503050201020203"/>
              </a:rPr>
              <a:t>زمان </a:t>
            </a:r>
            <a:r>
              <a:rPr lang="fa-IR" sz="2000" dirty="0">
                <a:latin typeface="Bahij Zar" panose="02040503050201020203" pitchFamily="18" charset="-78"/>
                <a:cs typeface="Bahij Zar" panose="02040503050201020203"/>
              </a:rPr>
              <a:t>سال مالی 1398 </a:t>
            </a:r>
            <a:r>
              <a:rPr lang="fa-IR" sz="2000" dirty="0" smtClean="0">
                <a:latin typeface="Bahij Zar" panose="02040503050201020203" pitchFamily="18" charset="-78"/>
                <a:cs typeface="Bahij Zar" panose="02040503050201020203"/>
              </a:rPr>
              <a:t>کاهش قابل ملاحظه را نشان میدهد.</a:t>
            </a:r>
            <a: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46613166"/>
              </p:ext>
            </p:extLst>
          </p:nvPr>
        </p:nvGraphicFramePr>
        <p:xfrm>
          <a:off x="757645" y="1943192"/>
          <a:ext cx="7643418" cy="3556271"/>
        </p:xfrm>
        <a:graphic>
          <a:graphicData uri="http://schemas.openxmlformats.org/drawingml/2006/table">
            <a:tbl>
              <a:tblPr rtl="1"/>
              <a:tblGrid>
                <a:gridCol w="2870032">
                  <a:extLst>
                    <a:ext uri="{9D8B030D-6E8A-4147-A177-3AD203B41FA5}">
                      <a16:colId xmlns:a16="http://schemas.microsoft.com/office/drawing/2014/main" xmlns="" val="2748624895"/>
                    </a:ext>
                  </a:extLst>
                </a:gridCol>
                <a:gridCol w="1453349">
                  <a:extLst>
                    <a:ext uri="{9D8B030D-6E8A-4147-A177-3AD203B41FA5}">
                      <a16:colId xmlns:a16="http://schemas.microsoft.com/office/drawing/2014/main" xmlns="" val="3735793141"/>
                    </a:ext>
                  </a:extLst>
                </a:gridCol>
                <a:gridCol w="1453349">
                  <a:extLst>
                    <a:ext uri="{9D8B030D-6E8A-4147-A177-3AD203B41FA5}">
                      <a16:colId xmlns:a16="http://schemas.microsoft.com/office/drawing/2014/main" xmlns="" val="931520521"/>
                    </a:ext>
                  </a:extLst>
                </a:gridCol>
                <a:gridCol w="1866688">
                  <a:extLst>
                    <a:ext uri="{9D8B030D-6E8A-4147-A177-3AD203B41FA5}">
                      <a16:colId xmlns:a16="http://schemas.microsoft.com/office/drawing/2014/main" xmlns="" val="356424743"/>
                    </a:ext>
                  </a:extLst>
                </a:gridCol>
              </a:tblGrid>
              <a:tr h="240753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ارقام به میلیارد افغانی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23136356"/>
                  </a:ext>
                </a:extLst>
              </a:tr>
              <a:tr h="240753">
                <a:tc rowSpan="2"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ادارات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حقیقی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تفاوت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90879761"/>
                  </a:ext>
                </a:extLst>
              </a:tr>
              <a:tr h="24075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88655657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گمرکات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39.53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29.39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-25.7%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56163793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ها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14.12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8.67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-38.6%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38731676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مستوفیت ها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8.57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6.17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-28.0%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83640403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مالیه دهندگان بزرگ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10.09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-22.3%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65643638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مالیه دهندگان متوسط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7.42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6.09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-17.9%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58351538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مالیه دهندگان کوچک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1.60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1.25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-21.9%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39506817"/>
                  </a:ext>
                </a:extLst>
              </a:tr>
              <a:tr h="240753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عواید متفرقه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3.12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54885914"/>
                  </a:ext>
                </a:extLst>
              </a:tr>
              <a:tr h="240753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مجموع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84.22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64.78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-23.1%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92818488"/>
                  </a:ext>
                </a:extLst>
              </a:tr>
              <a:tr h="240753">
                <a:tc>
                  <a:txBody>
                    <a:bodyPr/>
                    <a:lstStyle/>
                    <a:p>
                      <a:pPr algn="l" rtl="0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40068740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انتقال پول از د افغانستان بانک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8.99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22528723"/>
                  </a:ext>
                </a:extLst>
              </a:tr>
              <a:tr h="240753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مجموع کلی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93.2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77.48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63564065"/>
                  </a:ext>
                </a:extLst>
              </a:tr>
              <a:tr h="233875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منبع: سیستم 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RMIS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622160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3707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258" y="391885"/>
            <a:ext cx="8386354" cy="1567544"/>
          </a:xfrm>
        </p:spPr>
        <p:txBody>
          <a:bodyPr/>
          <a:lstStyle/>
          <a:p>
            <a:pPr algn="r"/>
            <a:r>
              <a:rPr lang="en-US" sz="2000" b="1" dirty="0" smtClean="0">
                <a:latin typeface="Arial" panose="020B0604020202020204" pitchFamily="34" charset="0"/>
                <a:cs typeface="+mn-cs"/>
              </a:rPr>
              <a:t/>
            </a:r>
            <a:br>
              <a:rPr lang="en-US" sz="2000" b="1" dirty="0" smtClean="0">
                <a:latin typeface="Arial" panose="020B0604020202020204" pitchFamily="34" charset="0"/>
                <a:cs typeface="+mn-cs"/>
              </a:rPr>
            </a:br>
            <a:r>
              <a:rPr lang="en-US" sz="2000" b="1" dirty="0">
                <a:latin typeface="Arial" panose="020B0604020202020204" pitchFamily="34" charset="0"/>
                <a:cs typeface="+mn-cs"/>
              </a:rPr>
              <a:t/>
            </a:r>
            <a:br>
              <a:rPr lang="en-US" sz="2000" b="1" dirty="0">
                <a:latin typeface="Arial" panose="020B0604020202020204" pitchFamily="34" charset="0"/>
                <a:cs typeface="+mn-cs"/>
              </a:rPr>
            </a:br>
            <a:r>
              <a:rPr lang="en-US" sz="2000" b="1" dirty="0" smtClean="0">
                <a:latin typeface="Arial" panose="020B0604020202020204" pitchFamily="34" charset="0"/>
                <a:cs typeface="+mn-cs"/>
              </a:rPr>
              <a:t/>
            </a:r>
            <a:br>
              <a:rPr lang="en-US" sz="2000" b="1" dirty="0" smtClean="0">
                <a:latin typeface="Arial" panose="020B0604020202020204" pitchFamily="34" charset="0"/>
                <a:cs typeface="+mn-cs"/>
              </a:rPr>
            </a:br>
            <a:r>
              <a:rPr lang="en-US" sz="2000" b="1" dirty="0">
                <a:latin typeface="Arial" panose="020B0604020202020204" pitchFamily="34" charset="0"/>
                <a:cs typeface="+mn-cs"/>
              </a:rPr>
              <a:t/>
            </a:r>
            <a:br>
              <a:rPr lang="en-US" sz="2000" b="1" dirty="0">
                <a:latin typeface="Arial" panose="020B0604020202020204" pitchFamily="34" charset="0"/>
                <a:cs typeface="+mn-cs"/>
              </a:rPr>
            </a:br>
            <a:r>
              <a:rPr lang="en-US" sz="2000" b="1" dirty="0" smtClean="0">
                <a:latin typeface="Arial" panose="020B0604020202020204" pitchFamily="34" charset="0"/>
                <a:cs typeface="+mn-cs"/>
              </a:rPr>
              <a:t/>
            </a:r>
            <a:br>
              <a:rPr lang="en-US" sz="2000" b="1" dirty="0" smtClean="0">
                <a:latin typeface="Arial" panose="020B0604020202020204" pitchFamily="34" charset="0"/>
                <a:cs typeface="+mn-cs"/>
              </a:rPr>
            </a:br>
            <a:r>
              <a:rPr lang="fa-IR" sz="2000" b="1" dirty="0" smtClean="0">
                <a:latin typeface="Arial" panose="020B0604020202020204" pitchFamily="34" charset="0"/>
                <a:cs typeface="+mn-cs"/>
              </a:rPr>
              <a:t/>
            </a:r>
            <a:br>
              <a:rPr lang="fa-IR" sz="2000" b="1" dirty="0" smtClean="0">
                <a:latin typeface="Arial" panose="020B0604020202020204" pitchFamily="34" charset="0"/>
                <a:cs typeface="+mn-cs"/>
              </a:rPr>
            </a:br>
            <a:r>
              <a:rPr lang="fa-IR" sz="2000" b="1" dirty="0">
                <a:latin typeface="Arial" panose="020B0604020202020204" pitchFamily="34" charset="0"/>
                <a:cs typeface="+mn-cs"/>
              </a:rPr>
              <a:t/>
            </a:r>
            <a:br>
              <a:rPr lang="fa-IR" sz="2000" b="1" dirty="0">
                <a:latin typeface="Arial" panose="020B0604020202020204" pitchFamily="34" charset="0"/>
                <a:cs typeface="+mn-cs"/>
              </a:rPr>
            </a:br>
            <a:r>
              <a:rPr lang="en-US" sz="2000" b="1" dirty="0">
                <a:latin typeface="Arial" panose="020B0604020202020204" pitchFamily="34" charset="0"/>
                <a:cs typeface="+mn-cs"/>
              </a:rPr>
              <a:t/>
            </a:r>
            <a:br>
              <a:rPr lang="en-US" sz="2000" b="1" dirty="0">
                <a:latin typeface="Arial" panose="020B0604020202020204" pitchFamily="34" charset="0"/>
                <a:cs typeface="+mn-cs"/>
              </a:rPr>
            </a:br>
            <a:r>
              <a:rPr lang="fa-IR" sz="2000" b="1" dirty="0" smtClean="0">
                <a:latin typeface="Arial" panose="020B0604020202020204" pitchFamily="34" charset="0"/>
                <a:cs typeface="+mn-cs"/>
              </a:rPr>
              <a:t/>
            </a:r>
            <a:br>
              <a:rPr lang="fa-IR" sz="2000" b="1" dirty="0" smtClean="0">
                <a:latin typeface="Arial" panose="020B0604020202020204" pitchFamily="34" charset="0"/>
                <a:cs typeface="+mn-cs"/>
              </a:rPr>
            </a:br>
            <a:r>
              <a:rPr lang="fa-IR" sz="2000" b="1" dirty="0">
                <a:latin typeface="Arial" panose="020B0604020202020204" pitchFamily="34" charset="0"/>
                <a:cs typeface="+mn-cs"/>
              </a:rPr>
              <a:t/>
            </a:r>
            <a:br>
              <a:rPr lang="fa-IR" sz="2000" b="1" dirty="0">
                <a:latin typeface="Arial" panose="020B0604020202020204" pitchFamily="34" charset="0"/>
                <a:cs typeface="+mn-cs"/>
              </a:rPr>
            </a:br>
            <a:r>
              <a:rPr lang="fa-IR" sz="20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/>
            </a:r>
            <a:br>
              <a:rPr lang="fa-IR" sz="20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</a:br>
            <a:r>
              <a:rPr lang="fa-IR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مقایسه عواید حقیقی با هدف سال مالی 1399</a:t>
            </a:r>
            <a:r>
              <a:rPr lang="en-US" sz="2000" b="1" dirty="0">
                <a:latin typeface="Bahij Zar" panose="02040503050201020203" pitchFamily="18" charset="-78"/>
                <a:cs typeface="Bahij Zar" panose="02040503050201020203" pitchFamily="18" charset="-78"/>
              </a:rPr>
              <a:t/>
            </a:r>
            <a:br>
              <a:rPr lang="en-US" sz="2000" b="1" dirty="0">
                <a:latin typeface="Bahij Zar" panose="02040503050201020203" pitchFamily="18" charset="-78"/>
                <a:cs typeface="Bahij Zar" panose="02040503050201020203" pitchFamily="18" charset="-78"/>
              </a:rPr>
            </a:br>
            <a:r>
              <a:rPr lang="en-US" sz="2000" b="1" dirty="0">
                <a:latin typeface="Bahij Zar" panose="02040503050201020203" pitchFamily="18" charset="-78"/>
                <a:cs typeface="Bahij Zar" panose="02040503050201020203" pitchFamily="18" charset="-78"/>
              </a:rPr>
              <a:t/>
            </a:r>
            <a:br>
              <a:rPr lang="en-US" sz="2000" b="1" dirty="0">
                <a:latin typeface="Bahij Zar" panose="02040503050201020203" pitchFamily="18" charset="-78"/>
                <a:cs typeface="Bahij Zar" panose="02040503050201020203" pitchFamily="18" charset="-78"/>
              </a:rPr>
            </a:br>
            <a:r>
              <a:rPr lang="fa-IR" sz="20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از آغاز سال مالی 1399 الی اکنون </a:t>
            </a:r>
            <a:r>
              <a:rPr lang="fa-IR" sz="2000" dirty="0">
                <a:latin typeface="Bahij Zar" panose="02040503050201020203" pitchFamily="18" charset="-78"/>
                <a:cs typeface="Bahij Zar" panose="02040503050201020203" pitchFamily="18" charset="-78"/>
              </a:rPr>
              <a:t>عواید جمع آوری </a:t>
            </a:r>
            <a:r>
              <a:rPr lang="fa-IR" sz="20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شده نسبت به هدف داده شده کاهش قابل ملاحظه داشته است.</a:t>
            </a:r>
            <a:r>
              <a:rPr lang="en-US" sz="2000" dirty="0" smtClean="0">
                <a:latin typeface="Segoe UI" panose="020B0502040204020203" pitchFamily="34" charset="0"/>
                <a:cs typeface="+mn-cs"/>
              </a:rPr>
              <a:t/>
            </a:r>
            <a:br>
              <a:rPr lang="en-US" sz="2000" dirty="0" smtClean="0">
                <a:latin typeface="Segoe UI" panose="020B0502040204020203" pitchFamily="34" charset="0"/>
                <a:cs typeface="+mn-cs"/>
              </a:rPr>
            </a:br>
            <a:endParaRPr lang="en-US" sz="2000" dirty="0">
              <a:latin typeface="Segoe UI" panose="020B0502040204020203" pitchFamily="34" charset="0"/>
              <a:cs typeface="+mn-cs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38331040"/>
              </p:ext>
            </p:extLst>
          </p:nvPr>
        </p:nvGraphicFramePr>
        <p:xfrm>
          <a:off x="628651" y="1851890"/>
          <a:ext cx="7886698" cy="3880797"/>
        </p:xfrm>
        <a:graphic>
          <a:graphicData uri="http://schemas.openxmlformats.org/drawingml/2006/table">
            <a:tbl>
              <a:tblPr rtl="1"/>
              <a:tblGrid>
                <a:gridCol w="2031007">
                  <a:extLst>
                    <a:ext uri="{9D8B030D-6E8A-4147-A177-3AD203B41FA5}">
                      <a16:colId xmlns:a16="http://schemas.microsoft.com/office/drawing/2014/main" xmlns="" val="1183561638"/>
                    </a:ext>
                  </a:extLst>
                </a:gridCol>
                <a:gridCol w="1089199">
                  <a:extLst>
                    <a:ext uri="{9D8B030D-6E8A-4147-A177-3AD203B41FA5}">
                      <a16:colId xmlns:a16="http://schemas.microsoft.com/office/drawing/2014/main" xmlns="" val="3309202113"/>
                    </a:ext>
                  </a:extLst>
                </a:gridCol>
                <a:gridCol w="1191623">
                  <a:extLst>
                    <a:ext uri="{9D8B030D-6E8A-4147-A177-3AD203B41FA5}">
                      <a16:colId xmlns:a16="http://schemas.microsoft.com/office/drawing/2014/main" xmlns="" val="1454061247"/>
                    </a:ext>
                  </a:extLst>
                </a:gridCol>
                <a:gridCol w="1191623">
                  <a:extLst>
                    <a:ext uri="{9D8B030D-6E8A-4147-A177-3AD203B41FA5}">
                      <a16:colId xmlns:a16="http://schemas.microsoft.com/office/drawing/2014/main" xmlns="" val="822336004"/>
                    </a:ext>
                  </a:extLst>
                </a:gridCol>
                <a:gridCol w="1191623">
                  <a:extLst>
                    <a:ext uri="{9D8B030D-6E8A-4147-A177-3AD203B41FA5}">
                      <a16:colId xmlns:a16="http://schemas.microsoft.com/office/drawing/2014/main" xmlns="" val="1933560203"/>
                    </a:ext>
                  </a:extLst>
                </a:gridCol>
                <a:gridCol w="1191623">
                  <a:extLst>
                    <a:ext uri="{9D8B030D-6E8A-4147-A177-3AD203B41FA5}">
                      <a16:colId xmlns:a16="http://schemas.microsoft.com/office/drawing/2014/main" xmlns="" val="3167225793"/>
                    </a:ext>
                  </a:extLst>
                </a:gridCol>
              </a:tblGrid>
              <a:tr h="262723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ارقام به میلیارد افغانی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00390338"/>
                  </a:ext>
                </a:extLst>
              </a:tr>
              <a:tr h="262723">
                <a:tc rowSpan="2"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ادارات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حقیقی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هدف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تفاوت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2845746"/>
                  </a:ext>
                </a:extLst>
              </a:tr>
              <a:tr h="2627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1399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کوید-19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هدف آغاز سال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کوید-19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هدف آغاز سال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7013313"/>
                  </a:ext>
                </a:extLst>
              </a:tr>
              <a:tr h="255217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گمرکات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29.39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34.78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44.76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-15.5%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-34.3%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19670444"/>
                  </a:ext>
                </a:extLst>
              </a:tr>
              <a:tr h="255217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وزارت ها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8.67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14.18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18.25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-38.9%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-52.5%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53860383"/>
                  </a:ext>
                </a:extLst>
              </a:tr>
              <a:tr h="255217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مستوفیت ها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6.17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6.63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8.53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-6.9%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-27.7%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3513984"/>
                  </a:ext>
                </a:extLst>
              </a:tr>
              <a:tr h="255217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مالیه دهندگان بزرگ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10.09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13.20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16.99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-23.6%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-40.6%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46977267"/>
                  </a:ext>
                </a:extLst>
              </a:tr>
              <a:tr h="255217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مالیه دهندگان متوسط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6.09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6.20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7.98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-1.8%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-23.7%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44586012"/>
                  </a:ext>
                </a:extLst>
              </a:tr>
              <a:tr h="255217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مالیه دهندگان کوچک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1.25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1.45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1.86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-13.6%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-32.8%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98936022"/>
                  </a:ext>
                </a:extLst>
              </a:tr>
              <a:tr h="262723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عواید متفرقه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3.12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22015396"/>
                  </a:ext>
                </a:extLst>
              </a:tr>
              <a:tr h="262723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مجموع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64.78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76.43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98.37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-15.2%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-34.1%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17007182"/>
                  </a:ext>
                </a:extLst>
              </a:tr>
              <a:tr h="262723"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66412409"/>
                  </a:ext>
                </a:extLst>
              </a:tr>
              <a:tr h="255217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انتقال پول از د افغانستان بانک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36670539"/>
                  </a:ext>
                </a:extLst>
              </a:tr>
              <a:tr h="262723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مجموع کلی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77.48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420456"/>
                  </a:ext>
                </a:extLst>
              </a:tr>
              <a:tr h="255217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منبع: سیستم </a:t>
                      </a: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RMIS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925733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0263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1" y="1324921"/>
            <a:ext cx="8201840" cy="1325563"/>
          </a:xfrm>
        </p:spPr>
        <p:txBody>
          <a:bodyPr/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13607" y="390525"/>
            <a:ext cx="8201840" cy="313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171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34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51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684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defTabSz="914400" eaLnBrk="1" hangingPunct="1"/>
            <a:endParaRPr lang="en-US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defTabSz="914400" eaLnBrk="1" hangingPunct="1"/>
            <a:endParaRPr lang="fa-IR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defTabSz="914400" eaLnBrk="1" hangingPunct="1"/>
            <a:endParaRPr lang="fa-I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defTabSz="914400" eaLnBrk="1" hangingPunct="1"/>
            <a:endParaRPr lang="fa-IR" sz="2800" b="1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r" defTabSz="914400" eaLnBrk="1" hangingPunct="1"/>
            <a:r>
              <a:rPr lang="fa-IR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پیشبینی عواید به اساس شش ماه اول سال مالی 1399</a:t>
            </a:r>
            <a:r>
              <a:rPr lang="en-US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/>
            </a:r>
            <a:br>
              <a:rPr lang="en-US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</a:br>
            <a:endParaRPr lang="fa-IR" sz="2800" b="1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r" defTabSz="914400" eaLnBrk="1" hangingPunct="1"/>
            <a:r>
              <a:rPr lang="ps-AF" sz="1800" b="1" i="1" dirty="0" smtClean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فرضیه مدت</a:t>
            </a:r>
            <a:r>
              <a:rPr lang="fa-IR" sz="1800" b="1" i="1" dirty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fa-IR" sz="1800" b="1" i="1" dirty="0" smtClean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زمان</a:t>
            </a:r>
            <a:r>
              <a:rPr lang="ps-AF" sz="1800" b="1" i="1" dirty="0" smtClean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برای کوید-۱۹:</a:t>
            </a:r>
          </a:p>
          <a:p>
            <a:pPr algn="r" defTabSz="914400" eaLnBrk="1" hangingPunct="1"/>
            <a:r>
              <a:rPr lang="ps-AF" sz="1800" b="1" i="1" dirty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ps-AF" sz="1800" b="1" i="1" dirty="0" smtClean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  - کاهش قابل توجهی اپیدمی موج</a:t>
            </a:r>
            <a:r>
              <a:rPr lang="fa-IR" sz="1800" b="1" i="1" dirty="0" smtClean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ود</a:t>
            </a:r>
            <a:r>
              <a:rPr lang="ps-AF" sz="1800" b="1" i="1" dirty="0" smtClean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         </a:t>
            </a:r>
            <a:r>
              <a:rPr lang="fa-IR" sz="1800" b="1" i="1" dirty="0" smtClean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  </a:t>
            </a:r>
            <a:r>
              <a:rPr lang="ps-AF" sz="1800" b="1" i="1" dirty="0" smtClean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 در اوایل ماه اسد</a:t>
            </a:r>
          </a:p>
          <a:p>
            <a:pPr algn="r" defTabSz="914400" eaLnBrk="1" hangingPunct="1"/>
            <a:r>
              <a:rPr lang="ps-AF" sz="1800" b="1" i="1" dirty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ps-AF" sz="1800" b="1" i="1" dirty="0" smtClean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  - فعالت ها دوباره بهبود می</a:t>
            </a:r>
            <a:r>
              <a:rPr lang="fa-IR" sz="1800" b="1" i="1" dirty="0" smtClean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ps-AF" sz="1800" b="1" i="1" dirty="0" smtClean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یابد                  </a:t>
            </a:r>
            <a:r>
              <a:rPr lang="fa-IR" sz="1800" b="1" i="1" dirty="0" smtClean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   </a:t>
            </a:r>
            <a:r>
              <a:rPr lang="ps-AF" sz="1800" b="1" i="1" dirty="0" smtClean="0">
                <a:solidFill>
                  <a:schemeClr val="accent2">
                    <a:lumMod val="7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در اوایل ماه سنله</a:t>
            </a:r>
          </a:p>
          <a:p>
            <a:pPr algn="r" defTabSz="914400" eaLnBrk="1" hangingPunct="1"/>
            <a:endParaRPr lang="fa-IR" sz="2800" b="1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r" defTabSz="914400" rtl="1" eaLnBrk="1" hangingPunct="1"/>
            <a:r>
              <a:rPr lang="fa-IR" sz="2000" b="1" dirty="0" smtClean="0">
                <a:solidFill>
                  <a:srgbClr val="00000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عواید </a:t>
            </a:r>
            <a:r>
              <a:rPr lang="fa-IR" sz="2000" b="1" dirty="0">
                <a:solidFill>
                  <a:srgbClr val="00000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داخلی </a:t>
            </a:r>
            <a:r>
              <a:rPr lang="fa-IR" sz="2000" b="1" dirty="0" smtClean="0">
                <a:solidFill>
                  <a:srgbClr val="00000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در سناریوی کوید-19: </a:t>
            </a:r>
            <a:r>
              <a:rPr lang="fa-IR" sz="2000" dirty="0" smtClean="0">
                <a:solidFill>
                  <a:srgbClr val="00000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157.3میلیارد افغانی</a:t>
            </a:r>
          </a:p>
          <a:p>
            <a:pPr algn="r" defTabSz="914400" rtl="1" eaLnBrk="1" hangingPunct="1"/>
            <a:endParaRPr lang="fa-IR" sz="2000" dirty="0" smtClean="0">
              <a:solidFill>
                <a:srgbClr val="000000"/>
              </a:solidFill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r" defTabSz="914400" rtl="1" eaLnBrk="1" hangingPunct="1"/>
            <a:r>
              <a:rPr lang="fa-I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روند </a:t>
            </a:r>
            <a:r>
              <a:rPr lang="fa-IR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رشد (</a:t>
            </a:r>
            <a:r>
              <a:rPr lang="fa-I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با %5 </a:t>
            </a:r>
            <a:r>
              <a:rPr lang="fa-IR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رشد بعد از ماه سنبله</a:t>
            </a:r>
            <a:r>
              <a:rPr lang="fa-I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): </a:t>
            </a: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160.7 میلیارد افغانی</a:t>
            </a:r>
          </a:p>
          <a:p>
            <a:pPr algn="r" defTabSz="914400" rtl="1" eaLnBrk="1" hangingPunct="1"/>
            <a:endParaRPr lang="fa-IR" sz="2000" dirty="0">
              <a:solidFill>
                <a:srgbClr val="000000"/>
              </a:solidFill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r" defTabSz="914400" rtl="1" eaLnBrk="1" hangingPunct="1"/>
            <a:r>
              <a:rPr lang="fa-I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به اساس سال های قبل: </a:t>
            </a:r>
            <a:r>
              <a:rPr lang="fa-IR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131.9 میلیارد افغانی</a:t>
            </a:r>
          </a:p>
          <a:p>
            <a:pPr algn="r" defTabSz="914400" rtl="1" eaLnBrk="1" hangingPunct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509452" y="5877022"/>
            <a:ext cx="8105996" cy="849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171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34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51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684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r" defTabSz="914400" eaLnBrk="1" hangingPunct="1"/>
            <a:r>
              <a:rPr lang="fa-IR" sz="16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نوت: نظر به سناریوی کوید-19 مبلغ 162.3 میلیارد افغانی هدف تعیین گردیده بود، اما با توجه به وضعیت فعلی مبلغ 5 میلیارد افغانی کاهش در هدف داده شده پیش بینی می گردد.</a:t>
            </a:r>
            <a:endParaRPr lang="en-US" sz="1600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9770575"/>
              </p:ext>
            </p:extLst>
          </p:nvPr>
        </p:nvGraphicFramePr>
        <p:xfrm>
          <a:off x="653591" y="3775892"/>
          <a:ext cx="7829225" cy="2212244"/>
        </p:xfrm>
        <a:graphic>
          <a:graphicData uri="http://schemas.openxmlformats.org/drawingml/2006/table">
            <a:tbl>
              <a:tblPr rtl="1"/>
              <a:tblGrid>
                <a:gridCol w="2150136">
                  <a:extLst>
                    <a:ext uri="{9D8B030D-6E8A-4147-A177-3AD203B41FA5}">
                      <a16:colId xmlns:a16="http://schemas.microsoft.com/office/drawing/2014/main" xmlns="" val="1435766457"/>
                    </a:ext>
                  </a:extLst>
                </a:gridCol>
                <a:gridCol w="436853">
                  <a:extLst>
                    <a:ext uri="{9D8B030D-6E8A-4147-A177-3AD203B41FA5}">
                      <a16:colId xmlns:a16="http://schemas.microsoft.com/office/drawing/2014/main" xmlns="" val="2028641543"/>
                    </a:ext>
                  </a:extLst>
                </a:gridCol>
                <a:gridCol w="436853">
                  <a:extLst>
                    <a:ext uri="{9D8B030D-6E8A-4147-A177-3AD203B41FA5}">
                      <a16:colId xmlns:a16="http://schemas.microsoft.com/office/drawing/2014/main" xmlns="" val="4290678253"/>
                    </a:ext>
                  </a:extLst>
                </a:gridCol>
                <a:gridCol w="436853">
                  <a:extLst>
                    <a:ext uri="{9D8B030D-6E8A-4147-A177-3AD203B41FA5}">
                      <a16:colId xmlns:a16="http://schemas.microsoft.com/office/drawing/2014/main" xmlns="" val="4099725095"/>
                    </a:ext>
                  </a:extLst>
                </a:gridCol>
                <a:gridCol w="436853">
                  <a:extLst>
                    <a:ext uri="{9D8B030D-6E8A-4147-A177-3AD203B41FA5}">
                      <a16:colId xmlns:a16="http://schemas.microsoft.com/office/drawing/2014/main" xmlns="" val="687470735"/>
                    </a:ext>
                  </a:extLst>
                </a:gridCol>
                <a:gridCol w="436853">
                  <a:extLst>
                    <a:ext uri="{9D8B030D-6E8A-4147-A177-3AD203B41FA5}">
                      <a16:colId xmlns:a16="http://schemas.microsoft.com/office/drawing/2014/main" xmlns="" val="3017170254"/>
                    </a:ext>
                  </a:extLst>
                </a:gridCol>
                <a:gridCol w="436853">
                  <a:extLst>
                    <a:ext uri="{9D8B030D-6E8A-4147-A177-3AD203B41FA5}">
                      <a16:colId xmlns:a16="http://schemas.microsoft.com/office/drawing/2014/main" xmlns="" val="4170570943"/>
                    </a:ext>
                  </a:extLst>
                </a:gridCol>
                <a:gridCol w="436853">
                  <a:extLst>
                    <a:ext uri="{9D8B030D-6E8A-4147-A177-3AD203B41FA5}">
                      <a16:colId xmlns:a16="http://schemas.microsoft.com/office/drawing/2014/main" xmlns="" val="1909798044"/>
                    </a:ext>
                  </a:extLst>
                </a:gridCol>
                <a:gridCol w="436853">
                  <a:extLst>
                    <a:ext uri="{9D8B030D-6E8A-4147-A177-3AD203B41FA5}">
                      <a16:colId xmlns:a16="http://schemas.microsoft.com/office/drawing/2014/main" xmlns="" val="4070335845"/>
                    </a:ext>
                  </a:extLst>
                </a:gridCol>
                <a:gridCol w="436853">
                  <a:extLst>
                    <a:ext uri="{9D8B030D-6E8A-4147-A177-3AD203B41FA5}">
                      <a16:colId xmlns:a16="http://schemas.microsoft.com/office/drawing/2014/main" xmlns="" val="3469387583"/>
                    </a:ext>
                  </a:extLst>
                </a:gridCol>
                <a:gridCol w="436853">
                  <a:extLst>
                    <a:ext uri="{9D8B030D-6E8A-4147-A177-3AD203B41FA5}">
                      <a16:colId xmlns:a16="http://schemas.microsoft.com/office/drawing/2014/main" xmlns="" val="1833846277"/>
                    </a:ext>
                  </a:extLst>
                </a:gridCol>
                <a:gridCol w="436853">
                  <a:extLst>
                    <a:ext uri="{9D8B030D-6E8A-4147-A177-3AD203B41FA5}">
                      <a16:colId xmlns:a16="http://schemas.microsoft.com/office/drawing/2014/main" xmlns="" val="1916800421"/>
                    </a:ext>
                  </a:extLst>
                </a:gridCol>
                <a:gridCol w="436853">
                  <a:extLst>
                    <a:ext uri="{9D8B030D-6E8A-4147-A177-3AD203B41FA5}">
                      <a16:colId xmlns:a16="http://schemas.microsoft.com/office/drawing/2014/main" xmlns="" val="2011089033"/>
                    </a:ext>
                  </a:extLst>
                </a:gridCol>
                <a:gridCol w="436853">
                  <a:extLst>
                    <a:ext uri="{9D8B030D-6E8A-4147-A177-3AD203B41FA5}">
                      <a16:colId xmlns:a16="http://schemas.microsoft.com/office/drawing/2014/main" xmlns="" val="3300648575"/>
                    </a:ext>
                  </a:extLst>
                </a:gridCol>
              </a:tblGrid>
              <a:tr h="228109">
                <a:tc rowSpan="2">
                  <a:txBody>
                    <a:bodyPr/>
                    <a:lstStyle/>
                    <a:p>
                      <a:pPr algn="r" rtl="1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</a:t>
                      </a:r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</a:t>
                      </a:r>
                      <a:r>
                        <a:rPr lang="fa-I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ارقام  به میلیارد افغانی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حقیقی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پیشبینی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39652917"/>
                  </a:ext>
                </a:extLst>
              </a:tr>
              <a:tr h="2764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جدی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دلو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حوت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حمل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ثور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جوزا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سرطان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اسد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سنبله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میزان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عقرب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قوس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مجموع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30723116"/>
                  </a:ext>
                </a:extLst>
              </a:tr>
              <a:tr h="315606">
                <a:tc>
                  <a:txBody>
                    <a:bodyPr/>
                    <a:lstStyle/>
                    <a:p>
                      <a:pPr algn="r" rtl="1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</a:t>
                      </a:r>
                      <a:r>
                        <a:rPr lang="fa-I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سناریوی </a:t>
                      </a:r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کوید-19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8.9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16.5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17.5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18.6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157.3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18784463"/>
                  </a:ext>
                </a:extLst>
              </a:tr>
              <a:tr h="315606">
                <a:tc>
                  <a:txBody>
                    <a:bodyPr/>
                    <a:lstStyle/>
                    <a:p>
                      <a:pPr algn="r" rtl="1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</a:t>
                      </a:r>
                      <a:r>
                        <a:rPr lang="fa-I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</a:t>
                      </a:r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روند رشد (با %َ5 رشد بعد از ماه سنبله)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8.9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16.3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17.3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18.3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19.5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160.7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81857526"/>
                  </a:ext>
                </a:extLst>
              </a:tr>
              <a:tr h="324889">
                <a:tc>
                  <a:txBody>
                    <a:bodyPr/>
                    <a:lstStyle/>
                    <a:p>
                      <a:pPr algn="r" rtl="1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</a:t>
                      </a:r>
                      <a:r>
                        <a:rPr lang="fa-I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</a:t>
                      </a:r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به اساس سال های قبل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8.9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10.4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131.9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96075965"/>
                  </a:ext>
                </a:extLst>
              </a:tr>
              <a:tr h="324889">
                <a:tc>
                  <a:txBody>
                    <a:bodyPr/>
                    <a:lstStyle/>
                    <a:p>
                      <a:pPr algn="r" rtl="1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</a:t>
                      </a:r>
                      <a:r>
                        <a:rPr lang="fa-I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</a:t>
                      </a:r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عواید حقیقی سال مالی 1398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14.5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14.2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22.2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13.3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15.8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19.7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36.7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207.0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5614321"/>
                  </a:ext>
                </a:extLst>
              </a:tr>
              <a:tr h="315606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منبع: سیستم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AFMIS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631364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5442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1" y="264408"/>
            <a:ext cx="7886701" cy="729745"/>
          </a:xfrm>
        </p:spPr>
        <p:txBody>
          <a:bodyPr/>
          <a:lstStyle/>
          <a:p>
            <a:pPr algn="r"/>
            <a:r>
              <a:rPr lang="fa-IR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 عواید روزانه در 20 روز اخیر سال مالی 1399</a:t>
            </a:r>
            <a:endParaRPr lang="en-US" sz="2800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21851568"/>
              </p:ext>
            </p:extLst>
          </p:nvPr>
        </p:nvGraphicFramePr>
        <p:xfrm>
          <a:off x="207377" y="960296"/>
          <a:ext cx="8307975" cy="5567968"/>
        </p:xfrm>
        <a:graphic>
          <a:graphicData uri="http://schemas.openxmlformats.org/drawingml/2006/table">
            <a:tbl>
              <a:tblPr rtl="1"/>
              <a:tblGrid>
                <a:gridCol w="2307157">
                  <a:extLst>
                    <a:ext uri="{9D8B030D-6E8A-4147-A177-3AD203B41FA5}">
                      <a16:colId xmlns:a16="http://schemas.microsoft.com/office/drawing/2014/main" xmlns="" val="3501896503"/>
                    </a:ext>
                  </a:extLst>
                </a:gridCol>
                <a:gridCol w="920643">
                  <a:extLst>
                    <a:ext uri="{9D8B030D-6E8A-4147-A177-3AD203B41FA5}">
                      <a16:colId xmlns:a16="http://schemas.microsoft.com/office/drawing/2014/main" xmlns="" val="3788822354"/>
                    </a:ext>
                  </a:extLst>
                </a:gridCol>
                <a:gridCol w="920643">
                  <a:extLst>
                    <a:ext uri="{9D8B030D-6E8A-4147-A177-3AD203B41FA5}">
                      <a16:colId xmlns:a16="http://schemas.microsoft.com/office/drawing/2014/main" xmlns="" val="4093158393"/>
                    </a:ext>
                  </a:extLst>
                </a:gridCol>
                <a:gridCol w="920643">
                  <a:extLst>
                    <a:ext uri="{9D8B030D-6E8A-4147-A177-3AD203B41FA5}">
                      <a16:colId xmlns:a16="http://schemas.microsoft.com/office/drawing/2014/main" xmlns="" val="4188537704"/>
                    </a:ext>
                  </a:extLst>
                </a:gridCol>
                <a:gridCol w="920643">
                  <a:extLst>
                    <a:ext uri="{9D8B030D-6E8A-4147-A177-3AD203B41FA5}">
                      <a16:colId xmlns:a16="http://schemas.microsoft.com/office/drawing/2014/main" xmlns="" val="108007542"/>
                    </a:ext>
                  </a:extLst>
                </a:gridCol>
                <a:gridCol w="920643">
                  <a:extLst>
                    <a:ext uri="{9D8B030D-6E8A-4147-A177-3AD203B41FA5}">
                      <a16:colId xmlns:a16="http://schemas.microsoft.com/office/drawing/2014/main" xmlns="" val="2348731801"/>
                    </a:ext>
                  </a:extLst>
                </a:gridCol>
                <a:gridCol w="920643">
                  <a:extLst>
                    <a:ext uri="{9D8B030D-6E8A-4147-A177-3AD203B41FA5}">
                      <a16:colId xmlns:a16="http://schemas.microsoft.com/office/drawing/2014/main" xmlns="" val="2548241071"/>
                    </a:ext>
                  </a:extLst>
                </a:gridCol>
                <a:gridCol w="476960">
                  <a:extLst>
                    <a:ext uri="{9D8B030D-6E8A-4147-A177-3AD203B41FA5}">
                      <a16:colId xmlns:a16="http://schemas.microsoft.com/office/drawing/2014/main" xmlns="" val="4216775163"/>
                    </a:ext>
                  </a:extLst>
                </a:gridCol>
              </a:tblGrid>
              <a:tr h="173999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ارقام به میلیون افغانی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53616301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اوسط 20 روز اخیر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214.70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205.55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420.25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00414604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06875289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49098825"/>
                  </a:ext>
                </a:extLst>
              </a:tr>
              <a:tr h="173999"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تاریخ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گمرکات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عواید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مجموع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908073"/>
                  </a:ext>
                </a:extLst>
              </a:tr>
              <a:tr h="1739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عواید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عواید روزانه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عواید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عواید روزانه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عواید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عواید روزانه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27111420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شنبه , 10 جوزا,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25,213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32,123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57,336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329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4043419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یکشنبه , 11 جوزا,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25,378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165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32,489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366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57,867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20529210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دوشنبه , 12 جوزا,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25,603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32,793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304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58,396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529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34370434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سه شنبه , 13 جوزا,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25,802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32,896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58,698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26669432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چهار شنبه , 14 جوزا,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25,977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33,014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58,991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293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93388597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پنجشنبه , 15 جوزا,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26,217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240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33,133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59,350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359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2970103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شنبه , 17 جوزا,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26,537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33,909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776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60,446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1096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7252821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یکشنبه , 18 جوزا,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26,721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184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34,428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519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61,149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703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0493559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دوشنبه , 19 جوزا,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26,860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34,503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61,363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43868444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سه شنبه , 20 جوزا,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27,018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34,559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61,577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16885842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چهارشنبه , 21 جوزا,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28,108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1090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33,858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-701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61,966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389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0285644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پنجشنبه , 22 جوزا,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28,108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34,355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497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62,463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497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75658771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شنبه , 24 جوزا,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28,108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34,638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283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62,746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283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6614433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یکشنبه , 25 جوزا,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27,908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35,105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467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63,013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267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8459308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دوشنبه , 26 جوزا,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27,908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35,958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853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63,866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853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9164554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سه شنبه , 27 جوزا,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28,347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35,141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-817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63,488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-378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1832049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چهارشنبه , 28 جوزا,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28,347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35,499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358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63,846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358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99393886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پنجشنبه , 29 جوزا,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28,874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35,094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-406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63,968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4046866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شنبه , 31 جوزا,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29,131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35,642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548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64,773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805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04646110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یکشنبه , 1 سرطان,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29,391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260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36,021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379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65,412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27001158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25487884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در سناریوی کوید-19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1035839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برای رسیدن به هدف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گمرکات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عواید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fa-IR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مجموع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56059229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عواید روزانه مورد نیاز در ربع سوم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285.55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343.71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629.26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11465415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عواید روزانه مورد نیاز در ربع چهارم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304.17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366.12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670.28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2294788"/>
                  </a:ext>
                </a:extLst>
              </a:tr>
              <a:tr h="17399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01608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1399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88913"/>
            <a:ext cx="7886700" cy="614362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fa-IR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اجراآت جمع آوری عواید توسط گمرکات</a:t>
            </a:r>
            <a:endParaRPr lang="en-US" sz="1000" b="1" i="1" dirty="0">
              <a:solidFill>
                <a:schemeClr val="tx1">
                  <a:lumMod val="95000"/>
                  <a:lumOff val="5000"/>
                </a:schemeClr>
              </a:solidFill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70288" y="3752454"/>
            <a:ext cx="4132859" cy="2254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050" b="1" dirty="0" smtClean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منبع: </a:t>
            </a:r>
            <a:r>
              <a:rPr lang="fa-IR" sz="1050" dirty="0" smtClean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سیستم </a:t>
            </a:r>
            <a:r>
              <a:rPr lang="en-US" sz="1050" dirty="0" smtClean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RMIS</a:t>
            </a:r>
            <a:endParaRPr lang="en-US" sz="900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731926" y="957263"/>
            <a:ext cx="0" cy="54864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731926" y="868052"/>
            <a:ext cx="3101751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" lvl="1" algn="r" rtl="1"/>
            <a:r>
              <a:rPr lang="fa-IR" sz="16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ساحاتی که در سه ماه آینده بالای شان تمرکز صورت گیرد:</a:t>
            </a:r>
          </a:p>
          <a:p>
            <a:pPr lvl="1" algn="r" rtl="1"/>
            <a:endParaRPr lang="en-US" sz="1600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marL="342879" indent="-342879" algn="just" rtl="1"/>
            <a:r>
              <a:rPr lang="fa-IR" sz="16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1. تدویر جلسات دوامدار میان رهبری وزارت مالیه و رؤسای گمرکات بزرگ و ایجاد قوه کاری جهت نظارت دوامدار از قوانین و اجراآت گمرکات یادشده؛</a:t>
            </a:r>
            <a:endParaRPr lang="en-US" sz="16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marL="800050" lvl="1" indent="-342879" algn="just" rtl="1">
              <a:buAutoNum type="alphaLcPeriod"/>
            </a:pPr>
            <a:endParaRPr lang="en-US" sz="16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marL="342879" indent="-342879" algn="just" rtl="1"/>
            <a:r>
              <a:rPr lang="fa-IR" sz="16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2. حمایت رهبری وزارت مالیه جهت تطبیق قوانین (ضبط اجناس، مقابله با فساد اداری و غیره)</a:t>
            </a:r>
          </a:p>
          <a:p>
            <a:pPr marL="342879" indent="-342879" algn="just" rtl="1"/>
            <a:endParaRPr lang="fa-IR" sz="1600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marL="342879" indent="-342879" algn="just" rtl="1"/>
            <a:r>
              <a:rPr lang="fa-IR" sz="16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3. بخش های عوایدی از جمله راجستریشن موترهای یک کلید و لیلام موترهای ضبطی باید هرچه عاجل و بدون وقفه کار بالای آن صورت گیرد.  </a:t>
            </a:r>
            <a:endParaRPr lang="en-US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562187" y="4013210"/>
            <a:ext cx="5140960" cy="2544343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rtl="1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هدف تا امروز: 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34.52 میلیارد افغانی</a:t>
            </a: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 تا امروز: 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29.39 میلیارد افغانی</a:t>
            </a: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کاهش در جمع آوری عواید نسبت به هدف داده شده: </a:t>
            </a:r>
            <a:r>
              <a:rPr lang="fa-IR" sz="1800" dirty="0" smtClean="0">
                <a:solidFill>
                  <a:srgbClr val="FF000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5.13-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 سال گذشته تا امروز: 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39.53 میلیارد افغانی</a:t>
            </a: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881616029"/>
              </p:ext>
            </p:extLst>
          </p:nvPr>
        </p:nvGraphicFramePr>
        <p:xfrm>
          <a:off x="248194" y="791535"/>
          <a:ext cx="5355771" cy="2925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66855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1" y="365129"/>
            <a:ext cx="7886701" cy="706025"/>
          </a:xfrm>
        </p:spPr>
        <p:txBody>
          <a:bodyPr/>
          <a:lstStyle/>
          <a:p>
            <a:pPr algn="r"/>
            <a:r>
              <a:rPr lang="fa-IR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 گمرکات</a:t>
            </a:r>
            <a:endParaRPr lang="en-US" sz="2400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7029355"/>
              </p:ext>
            </p:extLst>
          </p:nvPr>
        </p:nvGraphicFramePr>
        <p:xfrm>
          <a:off x="706211" y="953588"/>
          <a:ext cx="7731580" cy="9784381"/>
        </p:xfrm>
        <a:graphic>
          <a:graphicData uri="http://schemas.openxmlformats.org/drawingml/2006/table">
            <a:tbl>
              <a:tblPr rtl="1"/>
              <a:tblGrid>
                <a:gridCol w="58188">
                  <a:extLst>
                    <a:ext uri="{9D8B030D-6E8A-4147-A177-3AD203B41FA5}">
                      <a16:colId xmlns:a16="http://schemas.microsoft.com/office/drawing/2014/main" xmlns="" val="2736604047"/>
                    </a:ext>
                  </a:extLst>
                </a:gridCol>
                <a:gridCol w="1633834">
                  <a:extLst>
                    <a:ext uri="{9D8B030D-6E8A-4147-A177-3AD203B41FA5}">
                      <a16:colId xmlns:a16="http://schemas.microsoft.com/office/drawing/2014/main" xmlns="" val="1324582372"/>
                    </a:ext>
                  </a:extLst>
                </a:gridCol>
                <a:gridCol w="1397210">
                  <a:extLst>
                    <a:ext uri="{9D8B030D-6E8A-4147-A177-3AD203B41FA5}">
                      <a16:colId xmlns:a16="http://schemas.microsoft.com/office/drawing/2014/main" xmlns="" val="2251227223"/>
                    </a:ext>
                  </a:extLst>
                </a:gridCol>
                <a:gridCol w="1160587">
                  <a:extLst>
                    <a:ext uri="{9D8B030D-6E8A-4147-A177-3AD203B41FA5}">
                      <a16:colId xmlns:a16="http://schemas.microsoft.com/office/drawing/2014/main" xmlns="" val="2202073061"/>
                    </a:ext>
                  </a:extLst>
                </a:gridCol>
                <a:gridCol w="1160587">
                  <a:extLst>
                    <a:ext uri="{9D8B030D-6E8A-4147-A177-3AD203B41FA5}">
                      <a16:colId xmlns:a16="http://schemas.microsoft.com/office/drawing/2014/main" xmlns="" val="3013070301"/>
                    </a:ext>
                  </a:extLst>
                </a:gridCol>
                <a:gridCol w="1160587">
                  <a:extLst>
                    <a:ext uri="{9D8B030D-6E8A-4147-A177-3AD203B41FA5}">
                      <a16:colId xmlns:a16="http://schemas.microsoft.com/office/drawing/2014/main" xmlns="" val="3904991789"/>
                    </a:ext>
                  </a:extLst>
                </a:gridCol>
                <a:gridCol w="1160587">
                  <a:extLst>
                    <a:ext uri="{9D8B030D-6E8A-4147-A177-3AD203B41FA5}">
                      <a16:colId xmlns:a16="http://schemas.microsoft.com/office/drawing/2014/main" xmlns="" val="654655981"/>
                    </a:ext>
                  </a:extLst>
                </a:gridCol>
              </a:tblGrid>
              <a:tr h="391886">
                <a:tc gridSpan="7"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ارقام </a:t>
                      </a:r>
                      <a:r>
                        <a:rPr lang="fa-IR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به میلیون افغانی</a:t>
                      </a:r>
                    </a:p>
                  </a:txBody>
                  <a:tcPr marL="8040" marR="8040" marT="80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8208874"/>
                  </a:ext>
                </a:extLst>
              </a:tr>
              <a:tr h="469535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040" marR="8040" marT="80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گمرکات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هدف کلی کوید-19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هدف تا اکنون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جمع آوری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تفاوت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% تفاوت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43854364"/>
                  </a:ext>
                </a:extLst>
              </a:tr>
              <a:tr h="24914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040" marR="8040" marT="80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بلخ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9,660.42 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4,516.31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6,580.86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2,064.54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45.7%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20709312"/>
                  </a:ext>
                </a:extLst>
              </a:tr>
              <a:tr h="24914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040" marR="8040" marT="80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هرات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16,862.99 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7,883.56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6,115.39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(1,768.18)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-22.4%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41271363"/>
                  </a:ext>
                </a:extLst>
              </a:tr>
              <a:tr h="24914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040" marR="8040" marT="80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ننگرهار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16,304.53 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7,622.48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5,433.06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(2,189.42)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-28.7%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43317658"/>
                  </a:ext>
                </a:extLst>
              </a:tr>
              <a:tr h="24914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040" marR="8040" marT="80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کندهار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10,624.28 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4,966.93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3,411.35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(1,555.58)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-31.3%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04582884"/>
                  </a:ext>
                </a:extLst>
              </a:tr>
              <a:tr h="24914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040" marR="8040" marT="80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نمیروز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6,928.54 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3,239.14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2,725.36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(513.78)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-15.9%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6566782"/>
                  </a:ext>
                </a:extLst>
              </a:tr>
              <a:tr h="24914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040" marR="8040" marT="80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فاریاب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4,123.94 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1,927.97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1,663.39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(264.58)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-13.7%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15153075"/>
                  </a:ext>
                </a:extLst>
              </a:tr>
              <a:tr h="24914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040" marR="8040" marT="80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فراه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3,064.94 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1,432.88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1,592.49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159.61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11.1%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23573361"/>
                  </a:ext>
                </a:extLst>
              </a:tr>
              <a:tr h="24914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040" marR="8040" marT="80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گمرک میدان هوائی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1,894.23 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885.57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685.59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(199.98)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-22.6%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27994618"/>
                  </a:ext>
                </a:extLst>
              </a:tr>
              <a:tr h="24914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040" marR="8040" marT="80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کندز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892.13 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417.08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395.70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(21.38)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-5.1%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31532877"/>
                  </a:ext>
                </a:extLst>
              </a:tr>
              <a:tr h="24914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040" marR="8040" marT="80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گمرک کابل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712.00 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332.86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249.78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(83.08)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-25.0%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74543885"/>
                  </a:ext>
                </a:extLst>
              </a:tr>
              <a:tr h="258723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040" marR="8040" marT="80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پکتیا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878.39 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410.65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232.07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(178.58)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-43.5%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52175346"/>
                  </a:ext>
                </a:extLst>
              </a:tr>
              <a:tr h="258723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040" marR="8040" marT="80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خوست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982.06 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459.12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206.92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(252.20)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-54.9%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51935200"/>
                  </a:ext>
                </a:extLst>
              </a:tr>
              <a:tr h="24914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040" marR="8040" marT="80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پکتیکا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862.89 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403.41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82.91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(320.49)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-79.4%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89223268"/>
                  </a:ext>
                </a:extLst>
              </a:tr>
              <a:tr h="24914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040" marR="8040" marT="80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گمرک پوست پارسل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 28.46 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13.30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13.89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0.59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4.4%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4397734"/>
                  </a:ext>
                </a:extLst>
              </a:tr>
              <a:tr h="24914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040" marR="8040" marT="80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تخار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 18.02 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8.4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1.42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(7.01)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-83.2%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00850197"/>
                  </a:ext>
                </a:extLst>
              </a:tr>
              <a:tr h="24914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040" marR="8040" marT="80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بدشان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   4.37 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2.04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0.97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(1.07)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-52.6%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21317869"/>
                  </a:ext>
                </a:extLst>
              </a:tr>
              <a:tr h="258723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040" marR="8040" marT="80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کنرهار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   3.09 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1.44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0.00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(1.44)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-99.9%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47118726"/>
                  </a:ext>
                </a:extLst>
              </a:tr>
              <a:tr h="258723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040" marR="8040" marT="80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مجموع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73,845.28 </a:t>
                      </a:r>
                    </a:p>
                  </a:txBody>
                  <a:tcPr marL="8040" marR="8040" marT="80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34,523.17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29,391.14 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(5,132.03)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-14.9%</a:t>
                      </a:r>
                    </a:p>
                  </a:txBody>
                  <a:tcPr marL="8040" marR="8040" marT="8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523333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4925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52450" y="252415"/>
            <a:ext cx="7886700" cy="331787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fa-IR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اجراآت در جمع آوری عواید توسط وزارت خانه ها:</a:t>
            </a:r>
            <a:endParaRPr lang="en-US" sz="2400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533525" y="3682425"/>
            <a:ext cx="4279900" cy="2254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050" b="1" dirty="0" smtClean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منبع: سیستم </a:t>
            </a:r>
            <a:r>
              <a:rPr lang="en-US" sz="1050" b="1" dirty="0" smtClean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RMIS</a:t>
            </a:r>
            <a:endParaRPr lang="en-US" sz="900" b="1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6077999" y="787400"/>
            <a:ext cx="0" cy="57610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213246" y="868054"/>
            <a:ext cx="2554678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ساحاتی که در سه ماه آینده بالای آن تمرکز صورت گیرد: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marL="228600" indent="-228600" algn="just" rtl="1" eaLnBrk="1" fontAlgn="auto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fa-IR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تدویر جلسات با ادارات ذیربط در مورد عملکرد عواید و درخواست همکاری ایشان؛</a:t>
            </a:r>
            <a:endParaRPr lang="en-US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2</a:t>
            </a:r>
            <a:r>
              <a:rPr lang="ps-AF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.</a:t>
            </a:r>
            <a:r>
              <a:rPr lang="fa-IR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همکاری رهبری وزارت مالیه در انتقال به موقع عواید یکباره گی (</a:t>
            </a:r>
            <a:r>
              <a:rPr lang="en-US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One-Offs</a:t>
            </a:r>
            <a:r>
              <a:rPr lang="fa-IR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) از ادارات دولتی.</a:t>
            </a:r>
            <a:r>
              <a:rPr lang="en-US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endParaRPr lang="en-US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marL="342879" indent="-342879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093048" y="4133850"/>
            <a:ext cx="4849706" cy="204594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هدف  تا امروز: </a:t>
            </a:r>
            <a:r>
              <a:rPr lang="fa-IR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14.08 میلیارد افغانی</a:t>
            </a: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جمع آوری تا امروز: </a:t>
            </a:r>
            <a:r>
              <a:rPr lang="fa-IR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8.67 میلیارد افغانی</a:t>
            </a: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کاهش در جمع آوری عواید نسبت به هدف:</a:t>
            </a:r>
            <a:r>
              <a:rPr lang="fa-IR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fa-IR" sz="1400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5.41-</a:t>
            </a:r>
            <a:r>
              <a:rPr lang="fa-IR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میلیارد افغانی</a:t>
            </a: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جمع آوری عواید سال گذشته: </a:t>
            </a:r>
            <a:r>
              <a:rPr lang="fa-IR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14.12 میلیارد افغانی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rtl="1" fontAlgn="auto">
              <a:spcAft>
                <a:spcPts val="0"/>
              </a:spcAft>
              <a:defRPr/>
            </a:pP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55447774"/>
              </p:ext>
            </p:extLst>
          </p:nvPr>
        </p:nvGraphicFramePr>
        <p:xfrm>
          <a:off x="470896" y="808487"/>
          <a:ext cx="5471857" cy="2873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18918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1" y="365129"/>
            <a:ext cx="7886701" cy="706025"/>
          </a:xfrm>
        </p:spPr>
        <p:txBody>
          <a:bodyPr/>
          <a:lstStyle/>
          <a:p>
            <a:pPr algn="r"/>
            <a:r>
              <a:rPr lang="fa-IR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 وزارت ها</a:t>
            </a:r>
            <a:endParaRPr lang="en-US" sz="2400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4750637"/>
              </p:ext>
            </p:extLst>
          </p:nvPr>
        </p:nvGraphicFramePr>
        <p:xfrm>
          <a:off x="496388" y="1031964"/>
          <a:ext cx="8018964" cy="8242483"/>
        </p:xfrm>
        <a:graphic>
          <a:graphicData uri="http://schemas.openxmlformats.org/drawingml/2006/table">
            <a:tbl>
              <a:tblPr rtl="1"/>
              <a:tblGrid>
                <a:gridCol w="50688">
                  <a:extLst>
                    <a:ext uri="{9D8B030D-6E8A-4147-A177-3AD203B41FA5}">
                      <a16:colId xmlns:a16="http://schemas.microsoft.com/office/drawing/2014/main" xmlns="" val="1120539200"/>
                    </a:ext>
                  </a:extLst>
                </a:gridCol>
                <a:gridCol w="2534439">
                  <a:extLst>
                    <a:ext uri="{9D8B030D-6E8A-4147-A177-3AD203B41FA5}">
                      <a16:colId xmlns:a16="http://schemas.microsoft.com/office/drawing/2014/main" xmlns="" val="3320212802"/>
                    </a:ext>
                  </a:extLst>
                </a:gridCol>
                <a:gridCol w="1257081">
                  <a:extLst>
                    <a:ext uri="{9D8B030D-6E8A-4147-A177-3AD203B41FA5}">
                      <a16:colId xmlns:a16="http://schemas.microsoft.com/office/drawing/2014/main" xmlns="" val="1757250232"/>
                    </a:ext>
                  </a:extLst>
                </a:gridCol>
                <a:gridCol w="1044189">
                  <a:extLst>
                    <a:ext uri="{9D8B030D-6E8A-4147-A177-3AD203B41FA5}">
                      <a16:colId xmlns:a16="http://schemas.microsoft.com/office/drawing/2014/main" xmlns="" val="1705000919"/>
                    </a:ext>
                  </a:extLst>
                </a:gridCol>
                <a:gridCol w="1044189">
                  <a:extLst>
                    <a:ext uri="{9D8B030D-6E8A-4147-A177-3AD203B41FA5}">
                      <a16:colId xmlns:a16="http://schemas.microsoft.com/office/drawing/2014/main" xmlns="" val="1409859746"/>
                    </a:ext>
                  </a:extLst>
                </a:gridCol>
                <a:gridCol w="1044189">
                  <a:extLst>
                    <a:ext uri="{9D8B030D-6E8A-4147-A177-3AD203B41FA5}">
                      <a16:colId xmlns:a16="http://schemas.microsoft.com/office/drawing/2014/main" xmlns="" val="524464939"/>
                    </a:ext>
                  </a:extLst>
                </a:gridCol>
                <a:gridCol w="1044189">
                  <a:extLst>
                    <a:ext uri="{9D8B030D-6E8A-4147-A177-3AD203B41FA5}">
                      <a16:colId xmlns:a16="http://schemas.microsoft.com/office/drawing/2014/main" xmlns="" val="3409416660"/>
                    </a:ext>
                  </a:extLst>
                </a:gridCol>
              </a:tblGrid>
              <a:tr h="339635">
                <a:tc gridSpan="7"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ارقام به میلیون افغانی</a:t>
                      </a:r>
                    </a:p>
                  </a:txBody>
                  <a:tcPr marL="8479" marR="8479" marT="84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97634181"/>
                  </a:ext>
                </a:extLst>
              </a:tr>
              <a:tr h="504465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479" marR="8479" marT="84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ها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هدف کلی کوید-19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هدف تا اکنون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جمع آوری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تفاوت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% تفاوت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40901558"/>
                  </a:ext>
                </a:extLst>
              </a:tr>
              <a:tr h="267675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479" marR="8479" marT="84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اداره مستقل هوانوردی ملکی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7,950.23 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3,716.79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2,230.88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(1,485.90)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-40.0%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59266952"/>
                  </a:ext>
                </a:extLst>
              </a:tr>
              <a:tr h="267675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479" marR="8479" marT="84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مخابرات وتکنالوژی معلوماتی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5,433.29 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2,540.10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1,951.70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(588.40)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-23.2%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20298339"/>
                  </a:ext>
                </a:extLst>
              </a:tr>
              <a:tr h="267675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479" marR="8479" marT="84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امور داخله 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4,454.16 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2,082.35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1,279.36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(802.99)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-38.6%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3170755"/>
                  </a:ext>
                </a:extLst>
              </a:tr>
              <a:tr h="267675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479" marR="8479" marT="84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امور خارجه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3,910.21 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1,828.05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705.58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(1,122.47)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-61.4%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15697520"/>
                  </a:ext>
                </a:extLst>
              </a:tr>
              <a:tr h="267675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479" marR="8479" marT="84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اداره مستقل خط آهن افغانستان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2,476.25 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1,157.66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1,195.52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37.85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3.3%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74889717"/>
                  </a:ext>
                </a:extLst>
              </a:tr>
              <a:tr h="267675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479" marR="8479" marT="84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معادن پطرولیم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1,512.03 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706.88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55.39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(651.49)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-92.2%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59868922"/>
                  </a:ext>
                </a:extLst>
              </a:tr>
              <a:tr h="267675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479" marR="8479" marT="84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مالیه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1,339.31 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626.14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69.54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(556.60)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-88.9%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3718911"/>
                  </a:ext>
                </a:extLst>
              </a:tr>
              <a:tr h="267675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479" marR="8479" marT="84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ترانسپورت 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613.92 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287.01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60.82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(226.19)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-78.8%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3191133"/>
                  </a:ext>
                </a:extLst>
              </a:tr>
              <a:tr h="267675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479" marR="8479" marT="84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ستره محکمه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452.92 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211.74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78.06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(133.68)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-63.1%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63568768"/>
                  </a:ext>
                </a:extLst>
              </a:tr>
              <a:tr h="267675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479" marR="8479" marT="84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امور شهر سازی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447.86 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209.38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108.31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(101.06)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-48.3%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01621182"/>
                  </a:ext>
                </a:extLst>
              </a:tr>
              <a:tr h="267675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479" marR="8479" marT="84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صحت عامه 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238.97 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111.72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46.38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(65.34)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-58.5%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3586350"/>
                  </a:ext>
                </a:extLst>
              </a:tr>
              <a:tr h="267675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479" marR="8479" marT="84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تجارت و صنایع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205.24 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95.95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84.03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(11.92)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-12.4%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2189956"/>
                  </a:ext>
                </a:extLst>
              </a:tr>
              <a:tr h="267675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479" marR="8479" marT="84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تحصیلات عالی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184.84 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86.42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40.11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(46.31)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-53.6%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14663893"/>
                  </a:ext>
                </a:extLst>
              </a:tr>
              <a:tr h="267675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479" marR="8479" marT="84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کار امور اجتماعی شهدا و معلولین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125.04 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58.46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30.48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(27.98)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-47.9%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88818106"/>
                  </a:ext>
                </a:extLst>
              </a:tr>
              <a:tr h="267675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479" marR="8479" marT="84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رادیو و تلویزیون ملی افغانستان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 96.96 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45.33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33.50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(11.83)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-26.1%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70625124"/>
                  </a:ext>
                </a:extLst>
              </a:tr>
              <a:tr h="27797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479" marR="8479" marT="84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متباقی وزارت ها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672.00 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314.17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698.39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384.22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122.3%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35555661"/>
                  </a:ext>
                </a:extLst>
              </a:tr>
              <a:tr h="277971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8479" marR="8479" marT="84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مجموع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30,113.24 </a:t>
                      </a:r>
                    </a:p>
                  </a:txBody>
                  <a:tcPr marL="8479" marR="8479" marT="84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14,078.15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8,668.05 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(5,410.10)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-38.4%</a:t>
                      </a:r>
                    </a:p>
                  </a:txBody>
                  <a:tcPr marL="8479" marR="8479" marT="8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256502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7593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60498</TotalTime>
  <Words>2747</Words>
  <Application>Microsoft Office PowerPoint</Application>
  <PresentationFormat>On-screen Show (4:3)</PresentationFormat>
  <Paragraphs>1260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گزارش مالی  1 سرطان، 1399</vt:lpstr>
      <vt:lpstr>                    مقایسه عواید حقیقی سال مالی 1398 با 1399  از آغاز سال مالی 1399 جمع آوری عواید در مقایسه به عین زمان سال مالی 1398 کاهش قابل ملاحظه را نشان میدهد. </vt:lpstr>
      <vt:lpstr>           مقایسه عواید حقیقی با هدف سال مالی 1399  از آغاز سال مالی 1399 الی اکنون عواید جمع آوری شده نسبت به هدف داده شده کاهش قابل ملاحظه داشته است. </vt:lpstr>
      <vt:lpstr>    </vt:lpstr>
      <vt:lpstr>جمع آوری عواید روزانه در 20 روز اخیر سال مالی 1399</vt:lpstr>
      <vt:lpstr>اجراآت جمع آوری عواید توسط گمرکات</vt:lpstr>
      <vt:lpstr>جمع آوری گمرکات</vt:lpstr>
      <vt:lpstr>اجراآت در جمع آوری عواید توسط وزارت خانه ها:</vt:lpstr>
      <vt:lpstr>جمع آوری وزارت ها</vt:lpstr>
      <vt:lpstr>اجراآت جمع آوری عواید توسط مستوفیت ها:</vt:lpstr>
      <vt:lpstr>جمع آوری مستوفیت ها</vt:lpstr>
      <vt:lpstr>اجراآت جمع آوری عواید توسط مالیه دهنده گان بزرگ:</vt:lpstr>
      <vt:lpstr>اجراآت جمع آوری عواید توسط مالیه دهنده گان متوسط:</vt:lpstr>
      <vt:lpstr>اجراآت جمع آوری عواید توسط مالیه دهنده گان کوچک:</vt:lpstr>
      <vt:lpstr>لیست عواید یکبارگی</vt:lpstr>
      <vt:lpstr>خلاصه مصارف بودجه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Revenue Performance and Forecast 1395/1396</dc:title>
  <dc:creator>Admin</dc:creator>
  <cp:lastModifiedBy>Windows User</cp:lastModifiedBy>
  <cp:revision>1062</cp:revision>
  <cp:lastPrinted>2020-06-23T05:41:03Z</cp:lastPrinted>
  <dcterms:created xsi:type="dcterms:W3CDTF">2016-11-01T04:19:48Z</dcterms:created>
  <dcterms:modified xsi:type="dcterms:W3CDTF">2020-06-30T04:01:26Z</dcterms:modified>
</cp:coreProperties>
</file>